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9" r:id="rId3"/>
    <p:sldId id="258" r:id="rId4"/>
    <p:sldId id="271" r:id="rId5"/>
    <p:sldId id="272" r:id="rId6"/>
    <p:sldId id="274" r:id="rId7"/>
    <p:sldId id="273" r:id="rId8"/>
    <p:sldId id="275" r:id="rId9"/>
    <p:sldId id="276" r:id="rId1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1D7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43AEC-060A-4165-88B5-B64777B6B564}" v="9" dt="2024-09-24T07:34:25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86397"/>
  </p:normalViewPr>
  <p:slideViewPr>
    <p:cSldViewPr snapToGrid="0" snapToObjects="1" showGuides="1">
      <p:cViewPr varScale="1">
        <p:scale>
          <a:sx n="54" d="100"/>
          <a:sy n="54" d="100"/>
        </p:scale>
        <p:origin x="1176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Janson-Haddal" userId="ada0c689-20c6-4392-8cb1-d34a52807681" providerId="ADAL" clId="{586D3E54-E785-4981-AEFD-153D127608E2}"/>
    <pc:docChg chg="undo custSel addSld delSld modSld sldOrd">
      <pc:chgData name="Linda Janson-Haddal" userId="ada0c689-20c6-4392-8cb1-d34a52807681" providerId="ADAL" clId="{586D3E54-E785-4981-AEFD-153D127608E2}" dt="2024-08-02T12:11:17.427" v="522" actId="11529"/>
      <pc:docMkLst>
        <pc:docMk/>
      </pc:docMkLst>
      <pc:sldChg chg="modSp mod">
        <pc:chgData name="Linda Janson-Haddal" userId="ada0c689-20c6-4392-8cb1-d34a52807681" providerId="ADAL" clId="{586D3E54-E785-4981-AEFD-153D127608E2}" dt="2024-08-02T11:43:40.241" v="167" actId="20577"/>
        <pc:sldMkLst>
          <pc:docMk/>
          <pc:sldMk cId="3826382847" sldId="257"/>
        </pc:sldMkLst>
        <pc:spChg chg="mod">
          <ac:chgData name="Linda Janson-Haddal" userId="ada0c689-20c6-4392-8cb1-d34a52807681" providerId="ADAL" clId="{586D3E54-E785-4981-AEFD-153D127608E2}" dt="2024-08-02T11:43:40.241" v="167" actId="20577"/>
          <ac:spMkLst>
            <pc:docMk/>
            <pc:sldMk cId="3826382847" sldId="257"/>
            <ac:spMk id="4" creationId="{46D5D829-711E-0548-8041-4A9647446129}"/>
          </ac:spMkLst>
        </pc:spChg>
      </pc:sldChg>
      <pc:sldChg chg="modSp mod">
        <pc:chgData name="Linda Janson-Haddal" userId="ada0c689-20c6-4392-8cb1-d34a52807681" providerId="ADAL" clId="{586D3E54-E785-4981-AEFD-153D127608E2}" dt="2024-08-02T12:04:39.668" v="453" actId="20577"/>
        <pc:sldMkLst>
          <pc:docMk/>
          <pc:sldMk cId="2960446174" sldId="258"/>
        </pc:sldMkLst>
        <pc:spChg chg="mod">
          <ac:chgData name="Linda Janson-Haddal" userId="ada0c689-20c6-4392-8cb1-d34a52807681" providerId="ADAL" clId="{586D3E54-E785-4981-AEFD-153D127608E2}" dt="2024-08-02T11:44:55.672" v="230" actId="20577"/>
          <ac:spMkLst>
            <pc:docMk/>
            <pc:sldMk cId="2960446174" sldId="258"/>
            <ac:spMk id="2" creationId="{09DB22F8-0131-6C43-ADB6-4AC62064500F}"/>
          </ac:spMkLst>
        </pc:spChg>
        <pc:spChg chg="mod">
          <ac:chgData name="Linda Janson-Haddal" userId="ada0c689-20c6-4392-8cb1-d34a52807681" providerId="ADAL" clId="{586D3E54-E785-4981-AEFD-153D127608E2}" dt="2024-08-02T12:04:39.668" v="453" actId="20577"/>
          <ac:spMkLst>
            <pc:docMk/>
            <pc:sldMk cId="2960446174" sldId="258"/>
            <ac:spMk id="20" creationId="{3524B08F-A81E-D011-0074-4FAFCFEAC01E}"/>
          </ac:spMkLst>
        </pc:spChg>
      </pc:sldChg>
      <pc:sldChg chg="modSp mod">
        <pc:chgData name="Linda Janson-Haddal" userId="ada0c689-20c6-4392-8cb1-d34a52807681" providerId="ADAL" clId="{586D3E54-E785-4981-AEFD-153D127608E2}" dt="2024-08-02T12:01:49.262" v="286" actId="20577"/>
        <pc:sldMkLst>
          <pc:docMk/>
          <pc:sldMk cId="3210968019" sldId="263"/>
        </pc:sldMkLst>
        <pc:spChg chg="mod">
          <ac:chgData name="Linda Janson-Haddal" userId="ada0c689-20c6-4392-8cb1-d34a52807681" providerId="ADAL" clId="{586D3E54-E785-4981-AEFD-153D127608E2}" dt="2024-08-02T12:01:49.262" v="286" actId="20577"/>
          <ac:spMkLst>
            <pc:docMk/>
            <pc:sldMk cId="3210968019" sldId="263"/>
            <ac:spMk id="2" creationId="{09DB22F8-0131-6C43-ADB6-4AC62064500F}"/>
          </ac:spMkLst>
        </pc:spChg>
        <pc:spChg chg="mod">
          <ac:chgData name="Linda Janson-Haddal" userId="ada0c689-20c6-4392-8cb1-d34a52807681" providerId="ADAL" clId="{586D3E54-E785-4981-AEFD-153D127608E2}" dt="2024-08-02T11:47:22.275" v="234" actId="20577"/>
          <ac:spMkLst>
            <pc:docMk/>
            <pc:sldMk cId="3210968019" sldId="263"/>
            <ac:spMk id="20" creationId="{3524B08F-A81E-D011-0074-4FAFCFEAC01E}"/>
          </ac:spMkLst>
        </pc:spChg>
      </pc:sldChg>
      <pc:sldChg chg="del">
        <pc:chgData name="Linda Janson-Haddal" userId="ada0c689-20c6-4392-8cb1-d34a52807681" providerId="ADAL" clId="{586D3E54-E785-4981-AEFD-153D127608E2}" dt="2024-08-02T12:01:57.657" v="287" actId="47"/>
        <pc:sldMkLst>
          <pc:docMk/>
          <pc:sldMk cId="3955615898" sldId="265"/>
        </pc:sldMkLst>
      </pc:sldChg>
      <pc:sldChg chg="modSp mod">
        <pc:chgData name="Linda Janson-Haddal" userId="ada0c689-20c6-4392-8cb1-d34a52807681" providerId="ADAL" clId="{586D3E54-E785-4981-AEFD-153D127608E2}" dt="2024-08-02T11:47:28.041" v="235" actId="20577"/>
        <pc:sldMkLst>
          <pc:docMk/>
          <pc:sldMk cId="396746519" sldId="266"/>
        </pc:sldMkLst>
        <pc:spChg chg="mod">
          <ac:chgData name="Linda Janson-Haddal" userId="ada0c689-20c6-4392-8cb1-d34a52807681" providerId="ADAL" clId="{586D3E54-E785-4981-AEFD-153D127608E2}" dt="2024-08-02T11:47:28.041" v="235" actId="20577"/>
          <ac:spMkLst>
            <pc:docMk/>
            <pc:sldMk cId="396746519" sldId="266"/>
            <ac:spMk id="20" creationId="{3524B08F-A81E-D011-0074-4FAFCFEAC01E}"/>
          </ac:spMkLst>
        </pc:spChg>
      </pc:sldChg>
      <pc:sldChg chg="del">
        <pc:chgData name="Linda Janson-Haddal" userId="ada0c689-20c6-4392-8cb1-d34a52807681" providerId="ADAL" clId="{586D3E54-E785-4981-AEFD-153D127608E2}" dt="2024-08-02T12:01:58.825" v="288" actId="47"/>
        <pc:sldMkLst>
          <pc:docMk/>
          <pc:sldMk cId="1186699378" sldId="267"/>
        </pc:sldMkLst>
      </pc:sldChg>
      <pc:sldChg chg="modSp mod">
        <pc:chgData name="Linda Janson-Haddal" userId="ada0c689-20c6-4392-8cb1-d34a52807681" providerId="ADAL" clId="{586D3E54-E785-4981-AEFD-153D127608E2}" dt="2024-08-02T12:02:18.432" v="338" actId="20577"/>
        <pc:sldMkLst>
          <pc:docMk/>
          <pc:sldMk cId="3614317476" sldId="268"/>
        </pc:sldMkLst>
        <pc:spChg chg="mod">
          <ac:chgData name="Linda Janson-Haddal" userId="ada0c689-20c6-4392-8cb1-d34a52807681" providerId="ADAL" clId="{586D3E54-E785-4981-AEFD-153D127608E2}" dt="2024-08-02T12:02:14.068" v="337" actId="20577"/>
          <ac:spMkLst>
            <pc:docMk/>
            <pc:sldMk cId="3614317476" sldId="268"/>
            <ac:spMk id="2" creationId="{09DB22F8-0131-6C43-ADB6-4AC62064500F}"/>
          </ac:spMkLst>
        </pc:spChg>
        <pc:spChg chg="mod">
          <ac:chgData name="Linda Janson-Haddal" userId="ada0c689-20c6-4392-8cb1-d34a52807681" providerId="ADAL" clId="{586D3E54-E785-4981-AEFD-153D127608E2}" dt="2024-08-02T12:02:18.432" v="338" actId="20577"/>
          <ac:spMkLst>
            <pc:docMk/>
            <pc:sldMk cId="3614317476" sldId="268"/>
            <ac:spMk id="20" creationId="{3524B08F-A81E-D011-0074-4FAFCFEAC01E}"/>
          </ac:spMkLst>
        </pc:spChg>
      </pc:sldChg>
      <pc:sldChg chg="addSp delSp modSp new mod ord modClrScheme chgLayout">
        <pc:chgData name="Linda Janson-Haddal" userId="ada0c689-20c6-4392-8cb1-d34a52807681" providerId="ADAL" clId="{586D3E54-E785-4981-AEFD-153D127608E2}" dt="2024-08-02T12:11:17.427" v="522" actId="11529"/>
        <pc:sldMkLst>
          <pc:docMk/>
          <pc:sldMk cId="367241905" sldId="269"/>
        </pc:sldMkLst>
        <pc:spChg chg="mod">
          <ac:chgData name="Linda Janson-Haddal" userId="ada0c689-20c6-4392-8cb1-d34a52807681" providerId="ADAL" clId="{586D3E54-E785-4981-AEFD-153D127608E2}" dt="2024-08-02T12:08:15.187" v="496" actId="20577"/>
          <ac:spMkLst>
            <pc:docMk/>
            <pc:sldMk cId="367241905" sldId="269"/>
            <ac:spMk id="2" creationId="{6C02DAAF-683A-AD89-9444-A88856803789}"/>
          </ac:spMkLst>
        </pc:spChg>
        <pc:spChg chg="del">
          <ac:chgData name="Linda Janson-Haddal" userId="ada0c689-20c6-4392-8cb1-d34a52807681" providerId="ADAL" clId="{586D3E54-E785-4981-AEFD-153D127608E2}" dt="2024-08-02T12:07:08.860" v="472" actId="478"/>
          <ac:spMkLst>
            <pc:docMk/>
            <pc:sldMk cId="367241905" sldId="269"/>
            <ac:spMk id="3" creationId="{2B253E0D-750B-8DCD-46D2-55BA9E37E0B6}"/>
          </ac:spMkLst>
        </pc:spChg>
        <pc:spChg chg="mod">
          <ac:chgData name="Linda Janson-Haddal" userId="ada0c689-20c6-4392-8cb1-d34a52807681" providerId="ADAL" clId="{586D3E54-E785-4981-AEFD-153D127608E2}" dt="2024-08-02T12:07:36.393" v="477" actId="26606"/>
          <ac:spMkLst>
            <pc:docMk/>
            <pc:sldMk cId="367241905" sldId="269"/>
            <ac:spMk id="4" creationId="{CD6BEAD8-24D5-F399-8B3A-BCC61532DC24}"/>
          </ac:spMkLst>
        </pc:spChg>
        <pc:spChg chg="mod">
          <ac:chgData name="Linda Janson-Haddal" userId="ada0c689-20c6-4392-8cb1-d34a52807681" providerId="ADAL" clId="{586D3E54-E785-4981-AEFD-153D127608E2}" dt="2024-08-02T12:07:36.393" v="477" actId="26606"/>
          <ac:spMkLst>
            <pc:docMk/>
            <pc:sldMk cId="367241905" sldId="269"/>
            <ac:spMk id="5" creationId="{686FD2EE-091E-E342-CFAC-553D7F3D25C5}"/>
          </ac:spMkLst>
        </pc:spChg>
        <pc:spChg chg="add mod">
          <ac:chgData name="Linda Janson-Haddal" userId="ada0c689-20c6-4392-8cb1-d34a52807681" providerId="ADAL" clId="{586D3E54-E785-4981-AEFD-153D127608E2}" dt="2024-08-02T12:10:50.928" v="514" actId="1076"/>
          <ac:spMkLst>
            <pc:docMk/>
            <pc:sldMk cId="367241905" sldId="269"/>
            <ac:spMk id="8" creationId="{8333C966-432A-B6FD-08B7-509B8512F09F}"/>
          </ac:spMkLst>
        </pc:spChg>
        <pc:spChg chg="add del mod ord">
          <ac:chgData name="Linda Janson-Haddal" userId="ada0c689-20c6-4392-8cb1-d34a52807681" providerId="ADAL" clId="{586D3E54-E785-4981-AEFD-153D127608E2}" dt="2024-08-02T12:11:17.427" v="522" actId="11529"/>
          <ac:spMkLst>
            <pc:docMk/>
            <pc:sldMk cId="367241905" sldId="269"/>
            <ac:spMk id="9" creationId="{365C63F0-AF64-E6C3-5A51-05ACD326E8C8}"/>
          </ac:spMkLst>
        </pc:spChg>
        <pc:picChg chg="add mod ord modCrop">
          <ac:chgData name="Linda Janson-Haddal" userId="ada0c689-20c6-4392-8cb1-d34a52807681" providerId="ADAL" clId="{586D3E54-E785-4981-AEFD-153D127608E2}" dt="2024-08-02T12:11:15.719" v="519" actId="166"/>
          <ac:picMkLst>
            <pc:docMk/>
            <pc:sldMk cId="367241905" sldId="269"/>
            <ac:picMk id="7" creationId="{73F8D789-6EA4-BCDA-C4B0-FA199B0AB6DB}"/>
          </ac:picMkLst>
        </pc:picChg>
      </pc:sldChg>
    </pc:docChg>
  </pc:docChgLst>
  <pc:docChgLst>
    <pc:chgData name="Linda Janson-Haddal" userId="ada0c689-20c6-4392-8cb1-d34a52807681" providerId="ADAL" clId="{C2343AEC-060A-4165-88B5-B64777B6B564}"/>
    <pc:docChg chg="undo custSel addSld delSld modSld modNotesMaster modHandout">
      <pc:chgData name="Linda Janson-Haddal" userId="ada0c689-20c6-4392-8cb1-d34a52807681" providerId="ADAL" clId="{C2343AEC-060A-4165-88B5-B64777B6B564}" dt="2024-09-25T11:32:21.700" v="3857" actId="1076"/>
      <pc:docMkLst>
        <pc:docMk/>
      </pc:docMkLst>
      <pc:sldChg chg="modSp mod">
        <pc:chgData name="Linda Janson-Haddal" userId="ada0c689-20c6-4392-8cb1-d34a52807681" providerId="ADAL" clId="{C2343AEC-060A-4165-88B5-B64777B6B564}" dt="2024-09-25T11:30:56.533" v="3846" actId="20577"/>
        <pc:sldMkLst>
          <pc:docMk/>
          <pc:sldMk cId="3826382847" sldId="257"/>
        </pc:sldMkLst>
        <pc:spChg chg="mod">
          <ac:chgData name="Linda Janson-Haddal" userId="ada0c689-20c6-4392-8cb1-d34a52807681" providerId="ADAL" clId="{C2343AEC-060A-4165-88B5-B64777B6B564}" dt="2024-09-25T11:30:56.533" v="3846" actId="20577"/>
          <ac:spMkLst>
            <pc:docMk/>
            <pc:sldMk cId="3826382847" sldId="257"/>
            <ac:spMk id="4" creationId="{46D5D829-711E-0548-8041-4A9647446129}"/>
          </ac:spMkLst>
        </pc:spChg>
      </pc:sldChg>
      <pc:sldChg chg="addSp modSp mod modClrScheme chgLayout">
        <pc:chgData name="Linda Janson-Haddal" userId="ada0c689-20c6-4392-8cb1-d34a52807681" providerId="ADAL" clId="{C2343AEC-060A-4165-88B5-B64777B6B564}" dt="2024-09-24T07:33:38.374" v="3832" actId="1076"/>
        <pc:sldMkLst>
          <pc:docMk/>
          <pc:sldMk cId="2960446174" sldId="258"/>
        </pc:sldMkLst>
        <pc:spChg chg="mod">
          <ac:chgData name="Linda Janson-Haddal" userId="ada0c689-20c6-4392-8cb1-d34a52807681" providerId="ADAL" clId="{C2343AEC-060A-4165-88B5-B64777B6B564}" dt="2024-09-20T10:48:56.975" v="552" actId="26606"/>
          <ac:spMkLst>
            <pc:docMk/>
            <pc:sldMk cId="2960446174" sldId="258"/>
            <ac:spMk id="2" creationId="{09DB22F8-0131-6C43-ADB6-4AC62064500F}"/>
          </ac:spMkLst>
        </pc:spChg>
        <pc:spChg chg="mod">
          <ac:chgData name="Linda Janson-Haddal" userId="ada0c689-20c6-4392-8cb1-d34a52807681" providerId="ADAL" clId="{C2343AEC-060A-4165-88B5-B64777B6B564}" dt="2024-09-20T10:48:56.975" v="552" actId="26606"/>
          <ac:spMkLst>
            <pc:docMk/>
            <pc:sldMk cId="2960446174" sldId="258"/>
            <ac:spMk id="4" creationId="{129CBB86-2887-794C-A032-CA977200AF83}"/>
          </ac:spMkLst>
        </pc:spChg>
        <pc:spChg chg="mod">
          <ac:chgData name="Linda Janson-Haddal" userId="ada0c689-20c6-4392-8cb1-d34a52807681" providerId="ADAL" clId="{C2343AEC-060A-4165-88B5-B64777B6B564}" dt="2024-09-20T10:48:56.975" v="552" actId="26606"/>
          <ac:spMkLst>
            <pc:docMk/>
            <pc:sldMk cId="2960446174" sldId="258"/>
            <ac:spMk id="5" creationId="{95B88E39-5DE1-B441-AB47-F0D467D8D379}"/>
          </ac:spMkLst>
        </pc:spChg>
        <pc:spChg chg="mod">
          <ac:chgData name="Linda Janson-Haddal" userId="ada0c689-20c6-4392-8cb1-d34a52807681" providerId="ADAL" clId="{C2343AEC-060A-4165-88B5-B64777B6B564}" dt="2024-09-24T07:33:36.424" v="3831" actId="6549"/>
          <ac:spMkLst>
            <pc:docMk/>
            <pc:sldMk cId="2960446174" sldId="258"/>
            <ac:spMk id="20" creationId="{3524B08F-A81E-D011-0074-4FAFCFEAC01E}"/>
          </ac:spMkLst>
        </pc:spChg>
        <pc:picChg chg="add mod modCrop">
          <ac:chgData name="Linda Janson-Haddal" userId="ada0c689-20c6-4392-8cb1-d34a52807681" providerId="ADAL" clId="{C2343AEC-060A-4165-88B5-B64777B6B564}" dt="2024-09-24T07:33:38.374" v="3832" actId="1076"/>
          <ac:picMkLst>
            <pc:docMk/>
            <pc:sldMk cId="2960446174" sldId="258"/>
            <ac:picMk id="6" creationId="{9E38068C-18E1-30A2-D327-BC979ADC6D28}"/>
          </ac:picMkLst>
        </pc:picChg>
      </pc:sldChg>
      <pc:sldChg chg="del">
        <pc:chgData name="Linda Janson-Haddal" userId="ada0c689-20c6-4392-8cb1-d34a52807681" providerId="ADAL" clId="{C2343AEC-060A-4165-88B5-B64777B6B564}" dt="2024-09-20T11:58:10.521" v="2211" actId="47"/>
        <pc:sldMkLst>
          <pc:docMk/>
          <pc:sldMk cId="3210968019" sldId="263"/>
        </pc:sldMkLst>
      </pc:sldChg>
      <pc:sldChg chg="del">
        <pc:chgData name="Linda Janson-Haddal" userId="ada0c689-20c6-4392-8cb1-d34a52807681" providerId="ADAL" clId="{C2343AEC-060A-4165-88B5-B64777B6B564}" dt="2024-09-20T11:56:29.393" v="2209" actId="47"/>
        <pc:sldMkLst>
          <pc:docMk/>
          <pc:sldMk cId="396746519" sldId="266"/>
        </pc:sldMkLst>
      </pc:sldChg>
      <pc:sldChg chg="del">
        <pc:chgData name="Linda Janson-Haddal" userId="ada0c689-20c6-4392-8cb1-d34a52807681" providerId="ADAL" clId="{C2343AEC-060A-4165-88B5-B64777B6B564}" dt="2024-09-20T11:58:14.521" v="2212" actId="47"/>
        <pc:sldMkLst>
          <pc:docMk/>
          <pc:sldMk cId="3614317476" sldId="268"/>
        </pc:sldMkLst>
      </pc:sldChg>
      <pc:sldChg chg="addSp delSp modSp mod modNotesTx">
        <pc:chgData name="Linda Janson-Haddal" userId="ada0c689-20c6-4392-8cb1-d34a52807681" providerId="ADAL" clId="{C2343AEC-060A-4165-88B5-B64777B6B564}" dt="2024-09-24T07:32:46.310" v="3805" actId="1076"/>
        <pc:sldMkLst>
          <pc:docMk/>
          <pc:sldMk cId="367241905" sldId="269"/>
        </pc:sldMkLst>
        <pc:spChg chg="mod">
          <ac:chgData name="Linda Janson-Haddal" userId="ada0c689-20c6-4392-8cb1-d34a52807681" providerId="ADAL" clId="{C2343AEC-060A-4165-88B5-B64777B6B564}" dt="2024-09-24T07:31:57.140" v="3790"/>
          <ac:spMkLst>
            <pc:docMk/>
            <pc:sldMk cId="367241905" sldId="269"/>
            <ac:spMk id="2" creationId="{6C02DAAF-683A-AD89-9444-A88856803789}"/>
          </ac:spMkLst>
        </pc:spChg>
        <pc:spChg chg="add mod">
          <ac:chgData name="Linda Janson-Haddal" userId="ada0c689-20c6-4392-8cb1-d34a52807681" providerId="ADAL" clId="{C2343AEC-060A-4165-88B5-B64777B6B564}" dt="2024-09-24T07:32:04.071" v="3792" actId="1076"/>
          <ac:spMkLst>
            <pc:docMk/>
            <pc:sldMk cId="367241905" sldId="269"/>
            <ac:spMk id="3" creationId="{DFBFA38D-09CE-D550-488E-B7CA349A5BA6}"/>
          </ac:spMkLst>
        </pc:spChg>
        <pc:spChg chg="add mod">
          <ac:chgData name="Linda Janson-Haddal" userId="ada0c689-20c6-4392-8cb1-d34a52807681" providerId="ADAL" clId="{C2343AEC-060A-4165-88B5-B64777B6B564}" dt="2024-09-24T07:32:46.310" v="3805" actId="1076"/>
          <ac:spMkLst>
            <pc:docMk/>
            <pc:sldMk cId="367241905" sldId="269"/>
            <ac:spMk id="7" creationId="{39F1C737-2704-5576-3F28-6C4F24D1F63C}"/>
          </ac:spMkLst>
        </pc:spChg>
        <pc:spChg chg="del mod">
          <ac:chgData name="Linda Janson-Haddal" userId="ada0c689-20c6-4392-8cb1-d34a52807681" providerId="ADAL" clId="{C2343AEC-060A-4165-88B5-B64777B6B564}" dt="2024-09-20T09:37:57.348" v="6" actId="478"/>
          <ac:spMkLst>
            <pc:docMk/>
            <pc:sldMk cId="367241905" sldId="269"/>
            <ac:spMk id="8" creationId="{8333C966-432A-B6FD-08B7-509B8512F09F}"/>
          </ac:spMkLst>
        </pc:spChg>
        <pc:spChg chg="add mod">
          <ac:chgData name="Linda Janson-Haddal" userId="ada0c689-20c6-4392-8cb1-d34a52807681" providerId="ADAL" clId="{C2343AEC-060A-4165-88B5-B64777B6B564}" dt="2024-09-20T10:52:56.861" v="787" actId="20577"/>
          <ac:spMkLst>
            <pc:docMk/>
            <pc:sldMk cId="367241905" sldId="269"/>
            <ac:spMk id="9" creationId="{E5C163EB-EA42-79A4-22FC-5A7F0132A126}"/>
          </ac:spMkLst>
        </pc:spChg>
        <pc:picChg chg="add mod ord modCrop">
          <ac:chgData name="Linda Janson-Haddal" userId="ada0c689-20c6-4392-8cb1-d34a52807681" providerId="ADAL" clId="{C2343AEC-060A-4165-88B5-B64777B6B564}" dt="2024-09-20T10:37:34.954" v="62" actId="26606"/>
          <ac:picMkLst>
            <pc:docMk/>
            <pc:sldMk cId="367241905" sldId="269"/>
            <ac:picMk id="6" creationId="{6E7A72B0-1CF4-D518-AF0F-6245ACC9F6F3}"/>
          </ac:picMkLst>
        </pc:picChg>
        <pc:picChg chg="del mod modCrop">
          <ac:chgData name="Linda Janson-Haddal" userId="ada0c689-20c6-4392-8cb1-d34a52807681" providerId="ADAL" clId="{C2343AEC-060A-4165-88B5-B64777B6B564}" dt="2024-09-20T10:30:11.526" v="49" actId="478"/>
          <ac:picMkLst>
            <pc:docMk/>
            <pc:sldMk cId="367241905" sldId="269"/>
            <ac:picMk id="7" creationId="{73F8D789-6EA4-BCDA-C4B0-FA199B0AB6DB}"/>
          </ac:picMkLst>
        </pc:picChg>
      </pc:sldChg>
      <pc:sldChg chg="addSp modSp add del mod modClrScheme chgLayout modNotesTx">
        <pc:chgData name="Linda Janson-Haddal" userId="ada0c689-20c6-4392-8cb1-d34a52807681" providerId="ADAL" clId="{C2343AEC-060A-4165-88B5-B64777B6B564}" dt="2024-09-20T11:30:39.102" v="1631" actId="47"/>
        <pc:sldMkLst>
          <pc:docMk/>
          <pc:sldMk cId="2965688295" sldId="270"/>
        </pc:sldMkLst>
        <pc:spChg chg="mod">
          <ac:chgData name="Linda Janson-Haddal" userId="ada0c689-20c6-4392-8cb1-d34a52807681" providerId="ADAL" clId="{C2343AEC-060A-4165-88B5-B64777B6B564}" dt="2024-09-20T11:27:31.234" v="1617" actId="26606"/>
          <ac:spMkLst>
            <pc:docMk/>
            <pc:sldMk cId="2965688295" sldId="270"/>
            <ac:spMk id="2" creationId="{09DB22F8-0131-6C43-ADB6-4AC62064500F}"/>
          </ac:spMkLst>
        </pc:spChg>
        <pc:spChg chg="mod">
          <ac:chgData name="Linda Janson-Haddal" userId="ada0c689-20c6-4392-8cb1-d34a52807681" providerId="ADAL" clId="{C2343AEC-060A-4165-88B5-B64777B6B564}" dt="2024-09-20T11:27:31.234" v="1617" actId="26606"/>
          <ac:spMkLst>
            <pc:docMk/>
            <pc:sldMk cId="2965688295" sldId="270"/>
            <ac:spMk id="4" creationId="{129CBB86-2887-794C-A032-CA977200AF83}"/>
          </ac:spMkLst>
        </pc:spChg>
        <pc:spChg chg="mod">
          <ac:chgData name="Linda Janson-Haddal" userId="ada0c689-20c6-4392-8cb1-d34a52807681" providerId="ADAL" clId="{C2343AEC-060A-4165-88B5-B64777B6B564}" dt="2024-09-20T11:27:31.234" v="1617" actId="26606"/>
          <ac:spMkLst>
            <pc:docMk/>
            <pc:sldMk cId="2965688295" sldId="270"/>
            <ac:spMk id="5" creationId="{95B88E39-5DE1-B441-AB47-F0D467D8D379}"/>
          </ac:spMkLst>
        </pc:spChg>
        <pc:spChg chg="mod">
          <ac:chgData name="Linda Janson-Haddal" userId="ada0c689-20c6-4392-8cb1-d34a52807681" providerId="ADAL" clId="{C2343AEC-060A-4165-88B5-B64777B6B564}" dt="2024-09-20T11:27:49.573" v="1619" actId="14100"/>
          <ac:spMkLst>
            <pc:docMk/>
            <pc:sldMk cId="2965688295" sldId="270"/>
            <ac:spMk id="20" creationId="{3524B08F-A81E-D011-0074-4FAFCFEAC01E}"/>
          </ac:spMkLst>
        </pc:spChg>
        <pc:picChg chg="add mod ord modCrop">
          <ac:chgData name="Linda Janson-Haddal" userId="ada0c689-20c6-4392-8cb1-d34a52807681" providerId="ADAL" clId="{C2343AEC-060A-4165-88B5-B64777B6B564}" dt="2024-09-20T11:27:59.611" v="1622" actId="1076"/>
          <ac:picMkLst>
            <pc:docMk/>
            <pc:sldMk cId="2965688295" sldId="270"/>
            <ac:picMk id="6" creationId="{D6D68CB5-45AD-D5E9-069D-E611A5FE1054}"/>
          </ac:picMkLst>
        </pc:picChg>
      </pc:sldChg>
      <pc:sldChg chg="addSp delSp modSp add mod modNotesTx">
        <pc:chgData name="Linda Janson-Haddal" userId="ada0c689-20c6-4392-8cb1-d34a52807681" providerId="ADAL" clId="{C2343AEC-060A-4165-88B5-B64777B6B564}" dt="2024-09-20T11:54:53.478" v="2193" actId="1076"/>
        <pc:sldMkLst>
          <pc:docMk/>
          <pc:sldMk cId="91114055" sldId="271"/>
        </pc:sldMkLst>
        <pc:spChg chg="mod">
          <ac:chgData name="Linda Janson-Haddal" userId="ada0c689-20c6-4392-8cb1-d34a52807681" providerId="ADAL" clId="{C2343AEC-060A-4165-88B5-B64777B6B564}" dt="2024-09-20T11:30:15.963" v="1628" actId="20577"/>
          <ac:spMkLst>
            <pc:docMk/>
            <pc:sldMk cId="91114055" sldId="271"/>
            <ac:spMk id="2" creationId="{09DB22F8-0131-6C43-ADB6-4AC62064500F}"/>
          </ac:spMkLst>
        </pc:spChg>
        <pc:spChg chg="mod">
          <ac:chgData name="Linda Janson-Haddal" userId="ada0c689-20c6-4392-8cb1-d34a52807681" providerId="ADAL" clId="{C2343AEC-060A-4165-88B5-B64777B6B564}" dt="2024-09-20T11:54:51.058" v="2192" actId="20577"/>
          <ac:spMkLst>
            <pc:docMk/>
            <pc:sldMk cId="91114055" sldId="271"/>
            <ac:spMk id="20" creationId="{3524B08F-A81E-D011-0074-4FAFCFEAC01E}"/>
          </ac:spMkLst>
        </pc:spChg>
        <pc:picChg chg="add mod modCrop">
          <ac:chgData name="Linda Janson-Haddal" userId="ada0c689-20c6-4392-8cb1-d34a52807681" providerId="ADAL" clId="{C2343AEC-060A-4165-88B5-B64777B6B564}" dt="2024-09-20T11:54:53.478" v="2193" actId="1076"/>
          <ac:picMkLst>
            <pc:docMk/>
            <pc:sldMk cId="91114055" sldId="271"/>
            <ac:picMk id="3" creationId="{17E03E2B-F2EC-B1B6-CA6A-265203941DF8}"/>
          </ac:picMkLst>
        </pc:picChg>
        <pc:picChg chg="del">
          <ac:chgData name="Linda Janson-Haddal" userId="ada0c689-20c6-4392-8cb1-d34a52807681" providerId="ADAL" clId="{C2343AEC-060A-4165-88B5-B64777B6B564}" dt="2024-09-20T11:30:00.637" v="1624" actId="478"/>
          <ac:picMkLst>
            <pc:docMk/>
            <pc:sldMk cId="91114055" sldId="271"/>
            <ac:picMk id="6" creationId="{9E38068C-18E1-30A2-D327-BC979ADC6D28}"/>
          </ac:picMkLst>
        </pc:picChg>
        <pc:picChg chg="add del">
          <ac:chgData name="Linda Janson-Haddal" userId="ada0c689-20c6-4392-8cb1-d34a52807681" providerId="ADAL" clId="{C2343AEC-060A-4165-88B5-B64777B6B564}" dt="2024-09-20T11:41:01.205" v="1799" actId="478"/>
          <ac:picMkLst>
            <pc:docMk/>
            <pc:sldMk cId="91114055" sldId="271"/>
            <ac:picMk id="8" creationId="{525F004A-D1C4-E6B2-A632-EEEF09C72640}"/>
          </ac:picMkLst>
        </pc:picChg>
        <pc:picChg chg="add mod modCrop">
          <ac:chgData name="Linda Janson-Haddal" userId="ada0c689-20c6-4392-8cb1-d34a52807681" providerId="ADAL" clId="{C2343AEC-060A-4165-88B5-B64777B6B564}" dt="2024-09-20T11:54:35.292" v="2184" actId="1076"/>
          <ac:picMkLst>
            <pc:docMk/>
            <pc:sldMk cId="91114055" sldId="271"/>
            <ac:picMk id="10" creationId="{C18BE537-A28B-EC03-26C7-49622C43923B}"/>
          </ac:picMkLst>
        </pc:picChg>
        <pc:picChg chg="add mod modCrop">
          <ac:chgData name="Linda Janson-Haddal" userId="ada0c689-20c6-4392-8cb1-d34a52807681" providerId="ADAL" clId="{C2343AEC-060A-4165-88B5-B64777B6B564}" dt="2024-09-20T11:54:33.527" v="2183" actId="1076"/>
          <ac:picMkLst>
            <pc:docMk/>
            <pc:sldMk cId="91114055" sldId="271"/>
            <ac:picMk id="12" creationId="{DB4C17E8-D0CA-5616-C872-22EDC1620B8B}"/>
          </ac:picMkLst>
        </pc:picChg>
      </pc:sldChg>
      <pc:sldChg chg="modSp add mod">
        <pc:chgData name="Linda Janson-Haddal" userId="ada0c689-20c6-4392-8cb1-d34a52807681" providerId="ADAL" clId="{C2343AEC-060A-4165-88B5-B64777B6B564}" dt="2024-09-20T11:56:00.880" v="2208"/>
        <pc:sldMkLst>
          <pc:docMk/>
          <pc:sldMk cId="651214890" sldId="272"/>
        </pc:sldMkLst>
        <pc:spChg chg="mod">
          <ac:chgData name="Linda Janson-Haddal" userId="ada0c689-20c6-4392-8cb1-d34a52807681" providerId="ADAL" clId="{C2343AEC-060A-4165-88B5-B64777B6B564}" dt="2024-09-20T11:55:36.279" v="2202" actId="20577"/>
          <ac:spMkLst>
            <pc:docMk/>
            <pc:sldMk cId="651214890" sldId="272"/>
            <ac:spMk id="2" creationId="{09DB22F8-0131-6C43-ADB6-4AC62064500F}"/>
          </ac:spMkLst>
        </pc:spChg>
        <pc:spChg chg="mod">
          <ac:chgData name="Linda Janson-Haddal" userId="ada0c689-20c6-4392-8cb1-d34a52807681" providerId="ADAL" clId="{C2343AEC-060A-4165-88B5-B64777B6B564}" dt="2024-09-20T11:56:00.880" v="2208"/>
          <ac:spMkLst>
            <pc:docMk/>
            <pc:sldMk cId="651214890" sldId="272"/>
            <ac:spMk id="20" creationId="{3524B08F-A81E-D011-0074-4FAFCFEAC01E}"/>
          </ac:spMkLst>
        </pc:spChg>
      </pc:sldChg>
      <pc:sldChg chg="addSp delSp modSp add mod modNotesTx">
        <pc:chgData name="Linda Janson-Haddal" userId="ada0c689-20c6-4392-8cb1-d34a52807681" providerId="ADAL" clId="{C2343AEC-060A-4165-88B5-B64777B6B564}" dt="2024-09-25T11:32:21.700" v="3857" actId="1076"/>
        <pc:sldMkLst>
          <pc:docMk/>
          <pc:sldMk cId="873986503" sldId="273"/>
        </pc:sldMkLst>
        <pc:spChg chg="mod">
          <ac:chgData name="Linda Janson-Haddal" userId="ada0c689-20c6-4392-8cb1-d34a52807681" providerId="ADAL" clId="{C2343AEC-060A-4165-88B5-B64777B6B564}" dt="2024-09-24T06:13:30.140" v="2284" actId="20577"/>
          <ac:spMkLst>
            <pc:docMk/>
            <pc:sldMk cId="873986503" sldId="273"/>
            <ac:spMk id="2" creationId="{09DB22F8-0131-6C43-ADB6-4AC62064500F}"/>
          </ac:spMkLst>
        </pc:spChg>
        <pc:spChg chg="add del mod">
          <ac:chgData name="Linda Janson-Haddal" userId="ada0c689-20c6-4392-8cb1-d34a52807681" providerId="ADAL" clId="{C2343AEC-060A-4165-88B5-B64777B6B564}" dt="2024-09-24T06:18:47.976" v="2434" actId="478"/>
          <ac:spMkLst>
            <pc:docMk/>
            <pc:sldMk cId="873986503" sldId="273"/>
            <ac:spMk id="7" creationId="{E39C889D-58F6-001E-E6F1-D99CA9D06CAF}"/>
          </ac:spMkLst>
        </pc:spChg>
        <pc:spChg chg="add mod">
          <ac:chgData name="Linda Janson-Haddal" userId="ada0c689-20c6-4392-8cb1-d34a52807681" providerId="ADAL" clId="{C2343AEC-060A-4165-88B5-B64777B6B564}" dt="2024-09-24T06:26:57.695" v="2682" actId="20577"/>
          <ac:spMkLst>
            <pc:docMk/>
            <pc:sldMk cId="873986503" sldId="273"/>
            <ac:spMk id="13" creationId="{A2E4AA8D-820F-D27B-F91B-9AE314DCFD5C}"/>
          </ac:spMkLst>
        </pc:spChg>
        <pc:spChg chg="del mod">
          <ac:chgData name="Linda Janson-Haddal" userId="ada0c689-20c6-4392-8cb1-d34a52807681" providerId="ADAL" clId="{C2343AEC-060A-4165-88B5-B64777B6B564}" dt="2024-09-24T06:11:58.809" v="2242" actId="22"/>
          <ac:spMkLst>
            <pc:docMk/>
            <pc:sldMk cId="873986503" sldId="273"/>
            <ac:spMk id="20" creationId="{3524B08F-A81E-D011-0074-4FAFCFEAC01E}"/>
          </ac:spMkLst>
        </pc:spChg>
        <pc:picChg chg="add del mod ord modCrop">
          <ac:chgData name="Linda Janson-Haddal" userId="ada0c689-20c6-4392-8cb1-d34a52807681" providerId="ADAL" clId="{C2343AEC-060A-4165-88B5-B64777B6B564}" dt="2024-09-24T06:18:06.593" v="2431" actId="478"/>
          <ac:picMkLst>
            <pc:docMk/>
            <pc:sldMk cId="873986503" sldId="273"/>
            <ac:picMk id="6" creationId="{F27D7C57-BD71-B7F3-0783-780736DAA629}"/>
          </ac:picMkLst>
        </pc:picChg>
        <pc:picChg chg="add del">
          <ac:chgData name="Linda Janson-Haddal" userId="ada0c689-20c6-4392-8cb1-d34a52807681" providerId="ADAL" clId="{C2343AEC-060A-4165-88B5-B64777B6B564}" dt="2024-09-24T06:17:36.469" v="2424" actId="478"/>
          <ac:picMkLst>
            <pc:docMk/>
            <pc:sldMk cId="873986503" sldId="273"/>
            <ac:picMk id="9" creationId="{4AAB2E1E-EE93-6FB7-EB0A-FEB85EA7E31F}"/>
          </ac:picMkLst>
        </pc:picChg>
        <pc:picChg chg="add mod ord modCrop">
          <ac:chgData name="Linda Janson-Haddal" userId="ada0c689-20c6-4392-8cb1-d34a52807681" providerId="ADAL" clId="{C2343AEC-060A-4165-88B5-B64777B6B564}" dt="2024-09-25T11:32:21.700" v="3857" actId="1076"/>
          <ac:picMkLst>
            <pc:docMk/>
            <pc:sldMk cId="873986503" sldId="273"/>
            <ac:picMk id="11" creationId="{4B2021D4-A63F-D522-07D7-6729FD13EDFF}"/>
          </ac:picMkLst>
        </pc:picChg>
        <pc:picChg chg="add del mod modCrop">
          <ac:chgData name="Linda Janson-Haddal" userId="ada0c689-20c6-4392-8cb1-d34a52807681" providerId="ADAL" clId="{C2343AEC-060A-4165-88B5-B64777B6B564}" dt="2024-09-24T06:23:08.046" v="2481" actId="478"/>
          <ac:picMkLst>
            <pc:docMk/>
            <pc:sldMk cId="873986503" sldId="273"/>
            <ac:picMk id="15" creationId="{570F383E-92AD-734F-0427-A8645C11BBAC}"/>
          </ac:picMkLst>
        </pc:picChg>
        <pc:picChg chg="add mod ord modCrop">
          <ac:chgData name="Linda Janson-Haddal" userId="ada0c689-20c6-4392-8cb1-d34a52807681" providerId="ADAL" clId="{C2343AEC-060A-4165-88B5-B64777B6B564}" dt="2024-09-25T11:32:10.348" v="3854" actId="1076"/>
          <ac:picMkLst>
            <pc:docMk/>
            <pc:sldMk cId="873986503" sldId="273"/>
            <ac:picMk id="17" creationId="{3947C28C-A921-A1BD-DA38-9A060EE89065}"/>
          </ac:picMkLst>
        </pc:picChg>
        <pc:picChg chg="add mod modCrop">
          <ac:chgData name="Linda Janson-Haddal" userId="ada0c689-20c6-4392-8cb1-d34a52807681" providerId="ADAL" clId="{C2343AEC-060A-4165-88B5-B64777B6B564}" dt="2024-09-25T11:32:19.225" v="3856" actId="1076"/>
          <ac:picMkLst>
            <pc:docMk/>
            <pc:sldMk cId="873986503" sldId="273"/>
            <ac:picMk id="19" creationId="{7F4D15FB-6B79-6471-EC5F-4EF6C725D763}"/>
          </ac:picMkLst>
        </pc:picChg>
      </pc:sldChg>
      <pc:sldChg chg="addSp delSp modSp add mod">
        <pc:chgData name="Linda Janson-Haddal" userId="ada0c689-20c6-4392-8cb1-d34a52807681" providerId="ADAL" clId="{C2343AEC-060A-4165-88B5-B64777B6B564}" dt="2024-09-20T12:00:10.982" v="2235" actId="1076"/>
        <pc:sldMkLst>
          <pc:docMk/>
          <pc:sldMk cId="1837172626" sldId="274"/>
        </pc:sldMkLst>
        <pc:spChg chg="mod">
          <ac:chgData name="Linda Janson-Haddal" userId="ada0c689-20c6-4392-8cb1-d34a52807681" providerId="ADAL" clId="{C2343AEC-060A-4165-88B5-B64777B6B564}" dt="2024-09-20T11:59:20.919" v="2226" actId="20577"/>
          <ac:spMkLst>
            <pc:docMk/>
            <pc:sldMk cId="1837172626" sldId="274"/>
            <ac:spMk id="2" creationId="{09DB22F8-0131-6C43-ADB6-4AC62064500F}"/>
          </ac:spMkLst>
        </pc:spChg>
        <pc:spChg chg="del mod">
          <ac:chgData name="Linda Janson-Haddal" userId="ada0c689-20c6-4392-8cb1-d34a52807681" providerId="ADAL" clId="{C2343AEC-060A-4165-88B5-B64777B6B564}" dt="2024-09-20T11:59:42.997" v="2227" actId="478"/>
          <ac:spMkLst>
            <pc:docMk/>
            <pc:sldMk cId="1837172626" sldId="274"/>
            <ac:spMk id="20" creationId="{3524B08F-A81E-D011-0074-4FAFCFEAC01E}"/>
          </ac:spMkLst>
        </pc:spChg>
        <pc:picChg chg="add del">
          <ac:chgData name="Linda Janson-Haddal" userId="ada0c689-20c6-4392-8cb1-d34a52807681" providerId="ADAL" clId="{C2343AEC-060A-4165-88B5-B64777B6B564}" dt="2024-09-20T11:59:46.602" v="2229" actId="478"/>
          <ac:picMkLst>
            <pc:docMk/>
            <pc:sldMk cId="1837172626" sldId="274"/>
            <ac:picMk id="6" creationId="{B95AD729-8BE3-A63C-B6EF-FB61807C738B}"/>
          </ac:picMkLst>
        </pc:picChg>
        <pc:picChg chg="add mod modCrop">
          <ac:chgData name="Linda Janson-Haddal" userId="ada0c689-20c6-4392-8cb1-d34a52807681" providerId="ADAL" clId="{C2343AEC-060A-4165-88B5-B64777B6B564}" dt="2024-09-20T12:00:10.982" v="2235" actId="1076"/>
          <ac:picMkLst>
            <pc:docMk/>
            <pc:sldMk cId="1837172626" sldId="274"/>
            <ac:picMk id="8" creationId="{9C11CF12-E126-13C9-6E83-1ACF754C5368}"/>
          </ac:picMkLst>
        </pc:picChg>
      </pc:sldChg>
      <pc:sldChg chg="addSp delSp modSp add mod modNotesTx">
        <pc:chgData name="Linda Janson-Haddal" userId="ada0c689-20c6-4392-8cb1-d34a52807681" providerId="ADAL" clId="{C2343AEC-060A-4165-88B5-B64777B6B564}" dt="2024-09-24T06:55:14.078" v="2971" actId="14100"/>
        <pc:sldMkLst>
          <pc:docMk/>
          <pc:sldMk cId="1030962009" sldId="275"/>
        </pc:sldMkLst>
        <pc:spChg chg="mod">
          <ac:chgData name="Linda Janson-Haddal" userId="ada0c689-20c6-4392-8cb1-d34a52807681" providerId="ADAL" clId="{C2343AEC-060A-4165-88B5-B64777B6B564}" dt="2024-09-24T06:55:05.691" v="2969" actId="20577"/>
          <ac:spMkLst>
            <pc:docMk/>
            <pc:sldMk cId="1030962009" sldId="275"/>
            <ac:spMk id="7" creationId="{E39C889D-58F6-001E-E6F1-D99CA9D06CAF}"/>
          </ac:spMkLst>
        </pc:spChg>
        <pc:picChg chg="mod">
          <ac:chgData name="Linda Janson-Haddal" userId="ada0c689-20c6-4392-8cb1-d34a52807681" providerId="ADAL" clId="{C2343AEC-060A-4165-88B5-B64777B6B564}" dt="2024-09-24T06:54:08.695" v="2941" actId="1076"/>
          <ac:picMkLst>
            <pc:docMk/>
            <pc:sldMk cId="1030962009" sldId="275"/>
            <ac:picMk id="6" creationId="{F27D7C57-BD71-B7F3-0783-780736DAA629}"/>
          </ac:picMkLst>
        </pc:picChg>
        <pc:picChg chg="add mod modCrop">
          <ac:chgData name="Linda Janson-Haddal" userId="ada0c689-20c6-4392-8cb1-d34a52807681" providerId="ADAL" clId="{C2343AEC-060A-4165-88B5-B64777B6B564}" dt="2024-09-24T06:54:11.654" v="2942" actId="1076"/>
          <ac:picMkLst>
            <pc:docMk/>
            <pc:sldMk cId="1030962009" sldId="275"/>
            <ac:picMk id="8" creationId="{97F52ACD-0A1D-ACD6-A322-29C80553988C}"/>
          </ac:picMkLst>
        </pc:picChg>
        <pc:picChg chg="add del">
          <ac:chgData name="Linda Janson-Haddal" userId="ada0c689-20c6-4392-8cb1-d34a52807681" providerId="ADAL" clId="{C2343AEC-060A-4165-88B5-B64777B6B564}" dt="2024-09-24T06:50:07.321" v="2881" actId="478"/>
          <ac:picMkLst>
            <pc:docMk/>
            <pc:sldMk cId="1030962009" sldId="275"/>
            <ac:picMk id="10" creationId="{C535FCA5-9F51-37A7-FB72-B3E63060563C}"/>
          </ac:picMkLst>
        </pc:picChg>
        <pc:picChg chg="del">
          <ac:chgData name="Linda Janson-Haddal" userId="ada0c689-20c6-4392-8cb1-d34a52807681" providerId="ADAL" clId="{C2343AEC-060A-4165-88B5-B64777B6B564}" dt="2024-09-24T06:25:49.054" v="2556" actId="478"/>
          <ac:picMkLst>
            <pc:docMk/>
            <pc:sldMk cId="1030962009" sldId="275"/>
            <ac:picMk id="11" creationId="{4B2021D4-A63F-D522-07D7-6729FD13EDFF}"/>
          </ac:picMkLst>
        </pc:picChg>
        <pc:picChg chg="add del mod modCrop">
          <ac:chgData name="Linda Janson-Haddal" userId="ada0c689-20c6-4392-8cb1-d34a52807681" providerId="ADAL" clId="{C2343AEC-060A-4165-88B5-B64777B6B564}" dt="2024-09-24T06:53:17.616" v="2925" actId="478"/>
          <ac:picMkLst>
            <pc:docMk/>
            <pc:sldMk cId="1030962009" sldId="275"/>
            <ac:picMk id="13" creationId="{BF12EA68-696C-6EBB-943A-EB24FB8FA7E2}"/>
          </ac:picMkLst>
        </pc:picChg>
        <pc:cxnChg chg="add mod">
          <ac:chgData name="Linda Janson-Haddal" userId="ada0c689-20c6-4392-8cb1-d34a52807681" providerId="ADAL" clId="{C2343AEC-060A-4165-88B5-B64777B6B564}" dt="2024-09-24T06:55:14.078" v="2971" actId="14100"/>
          <ac:cxnSpMkLst>
            <pc:docMk/>
            <pc:sldMk cId="1030962009" sldId="275"/>
            <ac:cxnSpMk id="15" creationId="{1053C6FC-4894-6E6A-0617-E11CD61027FA}"/>
          </ac:cxnSpMkLst>
        </pc:cxnChg>
      </pc:sldChg>
      <pc:sldChg chg="addSp delSp modSp new mod modNotesTx">
        <pc:chgData name="Linda Janson-Haddal" userId="ada0c689-20c6-4392-8cb1-d34a52807681" providerId="ADAL" clId="{C2343AEC-060A-4165-88B5-B64777B6B564}" dt="2024-09-24T07:29:30.518" v="3722" actId="1076"/>
        <pc:sldMkLst>
          <pc:docMk/>
          <pc:sldMk cId="3130275571" sldId="276"/>
        </pc:sldMkLst>
        <pc:spChg chg="mod">
          <ac:chgData name="Linda Janson-Haddal" userId="ada0c689-20c6-4392-8cb1-d34a52807681" providerId="ADAL" clId="{C2343AEC-060A-4165-88B5-B64777B6B564}" dt="2024-09-24T06:52:48.407" v="2923" actId="404"/>
          <ac:spMkLst>
            <pc:docMk/>
            <pc:sldMk cId="3130275571" sldId="276"/>
            <ac:spMk id="2" creationId="{8A093983-FBAC-94D0-D4AE-33C89488724C}"/>
          </ac:spMkLst>
        </pc:spChg>
        <pc:spChg chg="del">
          <ac:chgData name="Linda Janson-Haddal" userId="ada0c689-20c6-4392-8cb1-d34a52807681" providerId="ADAL" clId="{C2343AEC-060A-4165-88B5-B64777B6B564}" dt="2024-09-24T06:53:14.173" v="2924"/>
          <ac:spMkLst>
            <pc:docMk/>
            <pc:sldMk cId="3130275571" sldId="276"/>
            <ac:spMk id="3" creationId="{C85B3B9B-9462-9225-839B-79B41403D9F6}"/>
          </ac:spMkLst>
        </pc:spChg>
        <pc:spChg chg="add mod">
          <ac:chgData name="Linda Janson-Haddal" userId="ada0c689-20c6-4392-8cb1-d34a52807681" providerId="ADAL" clId="{C2343AEC-060A-4165-88B5-B64777B6B564}" dt="2024-09-24T07:29:23.680" v="3721" actId="6549"/>
          <ac:spMkLst>
            <pc:docMk/>
            <pc:sldMk cId="3130275571" sldId="276"/>
            <ac:spMk id="8" creationId="{ED26A5CA-1CD9-3271-17B8-4AD2B6A8615C}"/>
          </ac:spMkLst>
        </pc:spChg>
        <pc:picChg chg="add mod">
          <ac:chgData name="Linda Janson-Haddal" userId="ada0c689-20c6-4392-8cb1-d34a52807681" providerId="ADAL" clId="{C2343AEC-060A-4165-88B5-B64777B6B564}" dt="2024-09-24T07:29:30.518" v="3722" actId="1076"/>
          <ac:picMkLst>
            <pc:docMk/>
            <pc:sldMk cId="3130275571" sldId="276"/>
            <ac:picMk id="6" creationId="{1197939D-780C-CC1A-7C3B-93F03A28CA5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48258" y="651171"/>
            <a:ext cx="5456114" cy="28422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43950" y="9427257"/>
            <a:ext cx="860421" cy="1939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25.09.2024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86223" y="9428584"/>
            <a:ext cx="4859501" cy="1939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02596" y="9428584"/>
            <a:ext cx="255639" cy="1939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03" y="249028"/>
            <a:ext cx="1959053" cy="3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34722" y="651171"/>
            <a:ext cx="5083186" cy="28422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92990" y="9427257"/>
            <a:ext cx="824917" cy="1939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25.09.2024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79768" y="9428584"/>
            <a:ext cx="4496924" cy="1939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09251" y="9428584"/>
            <a:ext cx="245091" cy="1939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67" y="249028"/>
            <a:ext cx="1959053" cy="3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16955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 største fordelen med </a:t>
            </a:r>
            <a:r>
              <a:rPr lang="nb-NO" dirty="0" err="1"/>
              <a:t>Mailchimp</a:t>
            </a:r>
            <a:r>
              <a:rPr lang="nb-NO" dirty="0"/>
              <a:t> er at den er enkel i bruk, og de tilbyr kundestøtte. Det finnes også flere opplæringsvideoer og hjelperessurser på nettsiden.</a:t>
            </a:r>
          </a:p>
          <a:p>
            <a:endParaRPr lang="nb-NO" dirty="0"/>
          </a:p>
          <a:p>
            <a:r>
              <a:rPr lang="nb-NO" dirty="0" err="1"/>
              <a:t>Mailchimp</a:t>
            </a:r>
            <a:r>
              <a:rPr lang="nb-NO" dirty="0"/>
              <a:t> er et forholdsvis billig </a:t>
            </a:r>
            <a:r>
              <a:rPr lang="nb-NO" dirty="0" err="1"/>
              <a:t>vertøy</a:t>
            </a:r>
            <a:r>
              <a:rPr lang="nb-NO" dirty="0"/>
              <a:t>. </a:t>
            </a:r>
            <a:r>
              <a:rPr lang="nb-NO" b="0" i="0" dirty="0">
                <a:solidFill>
                  <a:srgbClr val="241C15"/>
                </a:solidFill>
                <a:effectLst/>
                <a:highlight>
                  <a:srgbClr val="FFFFFF"/>
                </a:highlight>
                <a:latin typeface="Graphik Web"/>
              </a:rPr>
              <a:t>Når du oppretter en </a:t>
            </a:r>
            <a:r>
              <a:rPr lang="nb-NO" b="0" i="0" dirty="0" err="1">
                <a:solidFill>
                  <a:srgbClr val="241C15"/>
                </a:solidFill>
                <a:effectLst/>
                <a:highlight>
                  <a:srgbClr val="FFFFFF"/>
                </a:highlight>
                <a:latin typeface="Graphik Web"/>
              </a:rPr>
              <a:t>Mailchimp</a:t>
            </a:r>
            <a:r>
              <a:rPr lang="nb-NO" b="0" i="0" dirty="0">
                <a:solidFill>
                  <a:srgbClr val="241C15"/>
                </a:solidFill>
                <a:effectLst/>
                <a:highlight>
                  <a:srgbClr val="FFFFFF"/>
                </a:highlight>
                <a:latin typeface="Graphik Web"/>
              </a:rPr>
              <a:t>-konto, har du muligheten til å velge en gratis eller betalt plan. Det lar deg teste og finne ut hva du trenger. I starten kan det være lurt å prøve gratisplanen, så lenge du har maks 500 kontakter og sender maks 1000 e-poster pr. </a:t>
            </a:r>
            <a:r>
              <a:rPr lang="nb-NO" b="0" i="0" dirty="0" err="1">
                <a:solidFill>
                  <a:srgbClr val="241C15"/>
                </a:solidFill>
                <a:effectLst/>
                <a:highlight>
                  <a:srgbClr val="FFFFFF"/>
                </a:highlight>
                <a:latin typeface="Graphik Web"/>
              </a:rPr>
              <a:t>mnd</a:t>
            </a:r>
            <a:r>
              <a:rPr lang="nb-NO" b="0" i="0" dirty="0">
                <a:solidFill>
                  <a:srgbClr val="241C15"/>
                </a:solidFill>
                <a:effectLst/>
                <a:highlight>
                  <a:srgbClr val="FFFFFF"/>
                </a:highlight>
                <a:latin typeface="Graphik Web"/>
              </a:rPr>
              <a:t> eller 500 pr. dag. </a:t>
            </a:r>
            <a:endParaRPr lang="nb-NO" dirty="0"/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Folk melder seg på for å motta ditt nyhetsbrev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Lag en e-post mal, det gjør det enklere for deg, du slipper å finne opp kruttet ved hver utsending, og mottaker kjenner igjen at det er nyhetsbrev fra din menighet eller fellesråd. </a:t>
            </a:r>
            <a:br>
              <a:rPr lang="nb-NO" dirty="0"/>
            </a:br>
            <a:r>
              <a:rPr lang="nb-NO" dirty="0"/>
              <a:t>Det er mulig å laste opp </a:t>
            </a:r>
            <a:r>
              <a:rPr lang="nb-NO" dirty="0" err="1"/>
              <a:t>DNKs</a:t>
            </a:r>
            <a:r>
              <a:rPr lang="nb-NO" dirty="0"/>
              <a:t> design, fonter, logo, bilder osv.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50485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50528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med å </a:t>
            </a:r>
            <a:r>
              <a:rPr lang="en-US" dirty="0" err="1"/>
              <a:t>velge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mal </a:t>
            </a:r>
            <a:r>
              <a:rPr lang="en-US" dirty="0" err="1"/>
              <a:t>som</a:t>
            </a:r>
            <a:r>
              <a:rPr lang="en-US" dirty="0"/>
              <a:t> passer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profilen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DNK og </a:t>
            </a:r>
            <a:r>
              <a:rPr lang="en-US" dirty="0" err="1"/>
              <a:t>lagre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mal (template)</a:t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/>
              <a:t>lenken</a:t>
            </a:r>
            <a:r>
              <a:rPr lang="en-US" dirty="0"/>
              <a:t> </a:t>
            </a:r>
            <a:r>
              <a:rPr lang="en-US" dirty="0" err="1"/>
              <a:t>finnes</a:t>
            </a:r>
            <a:r>
              <a:rPr lang="en-US" dirty="0"/>
              <a:t> “</a:t>
            </a:r>
            <a:r>
              <a:rPr lang="en-US" dirty="0" err="1"/>
              <a:t>oppskrift</a:t>
            </a:r>
            <a:r>
              <a:rPr lang="en-US" dirty="0"/>
              <a:t>”</a:t>
            </a:r>
          </a:p>
          <a:p>
            <a:endParaRPr lang="nb-NO" dirty="0"/>
          </a:p>
          <a:p>
            <a:r>
              <a:rPr lang="nb-NO" dirty="0"/>
              <a:t>Toppbilde har vi liggende fast. Det har vi laget i </a:t>
            </a:r>
            <a:r>
              <a:rPr lang="nb-NO" dirty="0" err="1"/>
              <a:t>Canva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Så velger man hvordan innholdet skal være via layouts og fyller layouts via </a:t>
            </a:r>
            <a:r>
              <a:rPr lang="nb-NO" dirty="0" err="1"/>
              <a:t>content</a:t>
            </a:r>
            <a:r>
              <a:rPr lang="nb-NO" dirty="0"/>
              <a:t>.</a:t>
            </a:r>
            <a:br>
              <a:rPr lang="nb-NO" dirty="0"/>
            </a:br>
            <a:r>
              <a:rPr lang="nb-NO" dirty="0"/>
              <a:t>Det er mulig å legge inn hele plakater eller tekst, bilde og eventuelt lenke til en nettside.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54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5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71061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6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894931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Trykkekostand</a:t>
            </a:r>
            <a:r>
              <a:rPr lang="nb-NO" dirty="0"/>
              <a:t>: 15613,40 pr. nummer eks mva.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7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05202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ble informert om den økonomiske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8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79327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Innstikket kostet </a:t>
            </a:r>
            <a:r>
              <a:rPr lang="nb-NO" dirty="0" err="1"/>
              <a:t>ca</a:t>
            </a:r>
            <a:r>
              <a:rPr lang="nb-NO" dirty="0"/>
              <a:t> 4500,- å trykke.</a:t>
            </a:r>
          </a:p>
          <a:p>
            <a:endParaRPr lang="nb-NO" dirty="0"/>
          </a:p>
          <a:p>
            <a:r>
              <a:rPr lang="nb-NO" dirty="0"/>
              <a:t>Vippsgebyr 390,28 totalt  -  </a:t>
            </a:r>
          </a:p>
          <a:p>
            <a:r>
              <a:rPr lang="nb-NO" dirty="0"/>
              <a:t>Vipps gir oss et gjennomsnitt på ca. kr. 280,- pr giver.</a:t>
            </a:r>
          </a:p>
          <a:p>
            <a:r>
              <a:rPr lang="nb-NO" dirty="0"/>
              <a:t>Innskudd via bank gir et gjennomsnitt på ca. 276,- pr giver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kom inn 50.000 de to første ukene, fra juli til nå har det kommet inn i underkant av 2000,-.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9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14802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25.09.2024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25.09.2024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25.09.2024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25.09.2024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25.09.2024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chimp.com/help/design-an-email-new-builder/#Select_a_templ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chi.mp/61f03054020a/nyhetsbrev?e=292de1598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mailchi.mp/d7945d58118e/nyhetsbrev-september?e=01ebad06d7" TargetMode="External"/><Relationship Id="rId4" Type="http://schemas.openxmlformats.org/officeDocument/2006/relationships/hyperlink" Target="https://mailchi.mp/3bdd5c0cbec0/nyhetsbrev-13880928?e=292de1598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25.09.2024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56" y="4299236"/>
            <a:ext cx="10944224" cy="883642"/>
          </a:xfrm>
        </p:spPr>
        <p:txBody>
          <a:bodyPr/>
          <a:lstStyle/>
          <a:p>
            <a:r>
              <a:rPr lang="nb-NO" dirty="0"/>
              <a:t>Nyhetsbrev - </a:t>
            </a:r>
            <a:r>
              <a:rPr lang="nb-NO" dirty="0" err="1"/>
              <a:t>Mailchimp</a:t>
            </a:r>
            <a:br>
              <a:rPr lang="nb-NO" dirty="0"/>
            </a:br>
            <a:r>
              <a:rPr lang="nb-NO" dirty="0"/>
              <a:t>Pengeinnsamling for menighetsblad</a:t>
            </a:r>
            <a:br>
              <a:rPr lang="nb-NO" dirty="0"/>
            </a:br>
            <a:br>
              <a:rPr lang="nb-NO" sz="3600" b="0" dirty="0"/>
            </a:br>
            <a:r>
              <a:rPr lang="nb-NO" sz="3600" b="0" dirty="0"/>
              <a:t>Linda Janson-Haddal</a:t>
            </a:r>
            <a:br>
              <a:rPr lang="nb-NO" sz="3600" b="0" dirty="0"/>
            </a:br>
            <a:r>
              <a:rPr lang="nb-NO" sz="1600" b="0" dirty="0"/>
              <a:t>Daglig leder, Kroer og Ås menigheter</a:t>
            </a: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02DAAF-683A-AD89-9444-A8885680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</p:spPr>
        <p:txBody>
          <a:bodyPr anchor="ctr">
            <a:normAutofit/>
          </a:bodyPr>
          <a:lstStyle/>
          <a:p>
            <a:r>
              <a:rPr lang="nb-NO" dirty="0"/>
              <a:t>Intuit </a:t>
            </a:r>
            <a:r>
              <a:rPr lang="nb-NO" dirty="0" err="1"/>
              <a:t>mailchimp</a:t>
            </a:r>
            <a:r>
              <a:rPr lang="nb-NO" dirty="0"/>
              <a:t> – e-postmarkedsføring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6BEAD8-24D5-F399-8B3A-BCC61532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DF487B-8477-2149-9AA3-98E65B249604}" type="datetime1">
              <a:rPr lang="nb-NO" smtClean="0"/>
              <a:pPr>
                <a:spcAft>
                  <a:spcPts val="600"/>
                </a:spcAft>
              </a:pPr>
              <a:t>25.09.2024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6FD2EE-091E-E342-CFAC-553D7F3D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E7A72B0-1CF4-D518-AF0F-6245ACC9F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65" t="12702" r="18654"/>
          <a:stretch/>
        </p:blipFill>
        <p:spPr>
          <a:xfrm>
            <a:off x="4330839" y="1420640"/>
            <a:ext cx="7076499" cy="501729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5C163EB-EA42-79A4-22FC-5A7F0132A126}"/>
              </a:ext>
            </a:extLst>
          </p:cNvPr>
          <p:cNvSpPr txBox="1"/>
          <p:nvPr/>
        </p:nvSpPr>
        <p:spPr>
          <a:xfrm>
            <a:off x="813916" y="1929284"/>
            <a:ext cx="3135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Enkel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Billig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Abonnentliste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FBFA38D-09CE-D550-488E-B7CA349A5BA6}"/>
              </a:ext>
            </a:extLst>
          </p:cNvPr>
          <p:cNvSpPr/>
          <p:nvPr/>
        </p:nvSpPr>
        <p:spPr>
          <a:xfrm>
            <a:off x="552659" y="4272032"/>
            <a:ext cx="3456632" cy="15675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9F1C737-2704-5576-3F28-6C4F24D1F63C}"/>
              </a:ext>
            </a:extLst>
          </p:cNvPr>
          <p:cNvSpPr txBox="1"/>
          <p:nvPr/>
        </p:nvSpPr>
        <p:spPr>
          <a:xfrm>
            <a:off x="813916" y="4749595"/>
            <a:ext cx="298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mailchimp.com</a:t>
            </a:r>
          </a:p>
        </p:txBody>
      </p:sp>
    </p:spTree>
    <p:extLst>
      <p:ext uri="{BB962C8B-B14F-4D97-AF65-F5344CB8AC3E}">
        <p14:creationId xmlns:p14="http://schemas.microsoft.com/office/powerpoint/2010/main" val="3672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Nyhetsbrev med </a:t>
            </a:r>
            <a:r>
              <a:rPr lang="nb-NO" dirty="0" err="1"/>
              <a:t>Mailchimp</a:t>
            </a:r>
            <a:r>
              <a:rPr lang="nb-NO" dirty="0"/>
              <a:t> - abonnementsliste</a:t>
            </a: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id="{3524B08F-A81E-D011-0074-4FAFCFEAC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385888"/>
            <a:ext cx="10944226" cy="46727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vi </a:t>
            </a:r>
            <a:r>
              <a:rPr lang="en-US" dirty="0" err="1"/>
              <a:t>abonnenter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Registreringsskjema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/>
              <a:t>nettsiden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QR-</a:t>
            </a:r>
            <a:r>
              <a:rPr lang="en-US" sz="2800" dirty="0" err="1"/>
              <a:t>kode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programmer, </a:t>
            </a:r>
            <a:r>
              <a:rPr lang="en-US" sz="2800" dirty="0" err="1"/>
              <a:t>invitasjoner</a:t>
            </a:r>
            <a:r>
              <a:rPr lang="en-US" sz="2800" dirty="0"/>
              <a:t>, i </a:t>
            </a:r>
            <a:r>
              <a:rPr lang="en-US" sz="2800" dirty="0" err="1"/>
              <a:t>menighetsblad</a:t>
            </a:r>
            <a:r>
              <a:rPr lang="en-US" sz="2800" dirty="0"/>
              <a:t> </a:t>
            </a:r>
            <a:r>
              <a:rPr lang="en-US" sz="2800" dirty="0" err="1"/>
              <a:t>osv</a:t>
            </a:r>
            <a:r>
              <a:rPr lang="en-US" sz="28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Sosiale</a:t>
            </a:r>
            <a:r>
              <a:rPr lang="en-US" sz="2800" dirty="0"/>
              <a:t> </a:t>
            </a:r>
            <a:r>
              <a:rPr lang="en-US" sz="2800" dirty="0" err="1"/>
              <a:t>medier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E-post </a:t>
            </a:r>
            <a:r>
              <a:rPr lang="en-US" sz="2800" dirty="0" err="1"/>
              <a:t>signatur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Påmeldingsark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Plakater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64F8536-0BE2-2E4B-A8A8-DB84D1FEAC6C}" type="datetime1">
              <a:rPr lang="nb-NO" smtClean="0"/>
              <a:pPr>
                <a:spcAft>
                  <a:spcPts val="600"/>
                </a:spcAft>
              </a:pPr>
              <a:t>25.09.2024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38068C-18E1-30A2-D327-BC979ADC6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88" t="38308" r="26401" b="35472"/>
          <a:stretch/>
        </p:blipFill>
        <p:spPr>
          <a:xfrm>
            <a:off x="4531808" y="3814133"/>
            <a:ext cx="7177149" cy="19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Nyhetsbrev med </a:t>
            </a:r>
            <a:r>
              <a:rPr lang="nb-NO" dirty="0" err="1"/>
              <a:t>Mailchimp</a:t>
            </a:r>
            <a:r>
              <a:rPr lang="nb-NO" dirty="0"/>
              <a:t> - mal</a:t>
            </a: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id="{3524B08F-A81E-D011-0074-4FAFCFEAC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385888"/>
            <a:ext cx="10944226" cy="46727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 med å </a:t>
            </a:r>
            <a:r>
              <a:rPr lang="en-US" dirty="0" err="1"/>
              <a:t>velge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mal </a:t>
            </a:r>
            <a:br>
              <a:rPr lang="en-US" dirty="0"/>
            </a:br>
            <a:r>
              <a:rPr lang="en-US" dirty="0"/>
              <a:t> </a:t>
            </a:r>
            <a:r>
              <a:rPr lang="nb-NO" dirty="0">
                <a:hlinkClick r:id="rId3"/>
              </a:rPr>
              <a:t>Design en e-post med den nye byggeren | </a:t>
            </a:r>
            <a:r>
              <a:rPr lang="nb-NO" dirty="0" err="1">
                <a:hlinkClick r:id="rId3"/>
              </a:rPr>
              <a:t>Mailchimp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Toppbilde</a:t>
            </a:r>
            <a:r>
              <a:rPr lang="en-US" dirty="0"/>
              <a:t>/</a:t>
            </a:r>
            <a:r>
              <a:rPr lang="en-US" dirty="0" err="1"/>
              <a:t>tekst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Layouts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64F8536-0BE2-2E4B-A8A8-DB84D1FEAC6C}" type="datetime1">
              <a:rPr lang="nb-NO" smtClean="0"/>
              <a:pPr>
                <a:spcAft>
                  <a:spcPts val="600"/>
                </a:spcAft>
              </a:pPr>
              <a:t>25.09.2024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7E03E2B-F2EC-B1B6-CA6A-265203941D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54" t="22040" r="33490" b="54116"/>
          <a:stretch/>
        </p:blipFill>
        <p:spPr>
          <a:xfrm>
            <a:off x="816720" y="4305725"/>
            <a:ext cx="4845009" cy="1828676"/>
          </a:xfrm>
          <a:prstGeom prst="rect">
            <a:avLst/>
          </a:prstGeom>
          <a:noFill/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18BE537-A28B-EC03-26C7-49622C4392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034" r="79808" b="25044"/>
          <a:stretch/>
        </p:blipFill>
        <p:spPr>
          <a:xfrm>
            <a:off x="6107033" y="2585207"/>
            <a:ext cx="2461846" cy="405781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B4C17E8-D0CA-5616-C872-22EDC1620B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293" r="78571" b="31945"/>
          <a:stretch/>
        </p:blipFill>
        <p:spPr>
          <a:xfrm>
            <a:off x="8883554" y="2605825"/>
            <a:ext cx="2999234" cy="40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Nyhetsbrev med </a:t>
            </a:r>
            <a:r>
              <a:rPr lang="nb-NO" dirty="0" err="1"/>
              <a:t>Mailchimp</a:t>
            </a:r>
            <a:r>
              <a:rPr lang="nb-NO" dirty="0"/>
              <a:t> - eksempler</a:t>
            </a: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id="{3524B08F-A81E-D011-0074-4FAFCFEAC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385888"/>
            <a:ext cx="10944226" cy="4672713"/>
          </a:xfrm>
        </p:spPr>
        <p:txBody>
          <a:bodyPr>
            <a:normAutofit/>
          </a:bodyPr>
          <a:lstStyle/>
          <a:p>
            <a:r>
              <a:rPr lang="nb-NO" dirty="0">
                <a:hlinkClick r:id="rId3" tooltip="https://mailchi.mp/61f03054020a/nyhetsbrev?e=292de15989"/>
              </a:rPr>
              <a:t>https://mailchi.mp/61f03054020a/nyhetsbrev?e=292de15989</a:t>
            </a:r>
            <a:endParaRPr lang="nb-NO" dirty="0"/>
          </a:p>
          <a:p>
            <a:r>
              <a:rPr lang="nb-NO" dirty="0">
                <a:hlinkClick r:id="rId4" tooltip="https://mailchi.mp/3bdd5c0cbec0/nyhetsbrev-13880928?e=292de15989"/>
              </a:rPr>
              <a:t>https://mailchi.mp/3bdd5c0cbec0/nyhetsbrev-13880928?e=292de15989</a:t>
            </a:r>
            <a:endParaRPr lang="nb-NO" dirty="0"/>
          </a:p>
          <a:p>
            <a:r>
              <a:rPr lang="nb-NO" dirty="0">
                <a:hlinkClick r:id="rId5" tooltip="https://mailchi.mp/d7945d58118e/nyhetsbrev-september?e=01ebad06d7"/>
              </a:rPr>
              <a:t>https://mailchi.mp/d7945d58118e/nyhetsbrev-september?e=01ebad06d7</a:t>
            </a:r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64F8536-0BE2-2E4B-A8A8-DB84D1FEAC6C}" type="datetime1">
              <a:rPr lang="nb-NO" smtClean="0"/>
              <a:pPr>
                <a:spcAft>
                  <a:spcPts val="600"/>
                </a:spcAft>
              </a:pPr>
              <a:t>25.09.2024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2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Nyhetsbrev med </a:t>
            </a:r>
            <a:r>
              <a:rPr lang="nb-NO" dirty="0" err="1"/>
              <a:t>Mailchimp</a:t>
            </a:r>
            <a:r>
              <a:rPr lang="nb-NO" dirty="0"/>
              <a:t> - statistikk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64F8536-0BE2-2E4B-A8A8-DB84D1FEAC6C}" type="datetime1">
              <a:rPr lang="nb-NO" smtClean="0"/>
              <a:pPr>
                <a:spcAft>
                  <a:spcPts val="600"/>
                </a:spcAft>
              </a:pPr>
              <a:t>25.09.2024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11CF12-E126-13C9-6E83-1ACF754C5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21" t="14293" r="10235" b="8638"/>
          <a:stretch/>
        </p:blipFill>
        <p:spPr>
          <a:xfrm>
            <a:off x="1698171" y="1089025"/>
            <a:ext cx="8613008" cy="50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0" tIns="0" rIns="0" bIns="0" rtlCol="0" anchor="ctr">
            <a:normAutofit fontScale="90000"/>
          </a:bodyPr>
          <a:lstStyle/>
          <a:p>
            <a:r>
              <a:rPr lang="nb-NO" dirty="0"/>
              <a:t>Pengeinnsamling - Menighetsbladet for Ås, Nordby og Kroer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64F8536-0BE2-2E4B-A8A8-DB84D1FEAC6C}" type="datetime1">
              <a:rPr lang="nb-NO" smtClean="0"/>
              <a:pPr>
                <a:spcAft>
                  <a:spcPts val="600"/>
                </a:spcAft>
              </a:pPr>
              <a:t>25.09.2024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2E4AA8D-820F-D27B-F91B-9AE314DC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83" y="2049437"/>
            <a:ext cx="5771790" cy="27635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FFFFFF"/>
                </a:solidFill>
              </a:rPr>
              <a:t>Lages og distribueres på dugnad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FFFFFF"/>
                </a:solidFill>
              </a:rPr>
              <a:t>Opplag på 8500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FFFFFF"/>
                </a:solidFill>
              </a:rPr>
              <a:t>6 nummer i året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FFFF"/>
                </a:solidFill>
              </a:rPr>
              <a:t>16 sider (tidligere 32)</a:t>
            </a:r>
            <a:endParaRPr lang="nb-NO" sz="2800" dirty="0">
              <a:solidFill>
                <a:srgbClr val="FFFFFF"/>
              </a:solidFill>
            </a:endParaRPr>
          </a:p>
          <a:p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7F4D15FB-6B79-6471-EC5F-4EF6C725D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96" t="11704" r="34943" b="842"/>
          <a:stretch/>
        </p:blipFill>
        <p:spPr>
          <a:xfrm>
            <a:off x="6886457" y="2356606"/>
            <a:ext cx="2579032" cy="365582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3947C28C-A921-A1BD-DA38-9A060EE89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60" t="11704" r="34943" b="842"/>
          <a:stretch/>
        </p:blipFill>
        <p:spPr>
          <a:xfrm>
            <a:off x="9274875" y="845570"/>
            <a:ext cx="2667231" cy="379973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B2021D4-A63F-D522-07D7-6729FD13ED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31" t="11474" r="34943" b="1115"/>
          <a:stretch/>
        </p:blipFill>
        <p:spPr>
          <a:xfrm>
            <a:off x="8830191" y="3972257"/>
            <a:ext cx="2476617" cy="34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0" tIns="0" rIns="0" bIns="0" rtlCol="0" anchor="ctr">
            <a:normAutofit fontScale="90000"/>
          </a:bodyPr>
          <a:lstStyle/>
          <a:p>
            <a:r>
              <a:rPr lang="nb-NO" dirty="0"/>
              <a:t>Pengeinnsamling - Menighetsbladet for Ås, Nordby og Kroer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27D7C57-BD71-B7F3-0783-780736DAA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998" t="43731" r="37361" b="24492"/>
          <a:stretch/>
        </p:blipFill>
        <p:spPr>
          <a:xfrm>
            <a:off x="6632579" y="2680151"/>
            <a:ext cx="2859089" cy="3579917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64F8536-0BE2-2E4B-A8A8-DB84D1FEAC6C}" type="datetime1">
              <a:rPr lang="nb-NO" smtClean="0"/>
              <a:pPr>
                <a:spcAft>
                  <a:spcPts val="600"/>
                </a:spcAft>
              </a:pPr>
              <a:t>25.09.2024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39C889D-58F6-001E-E6F1-D99CA9D06CAF}"/>
              </a:ext>
            </a:extLst>
          </p:cNvPr>
          <p:cNvSpPr txBox="1"/>
          <p:nvPr/>
        </p:nvSpPr>
        <p:spPr>
          <a:xfrm>
            <a:off x="884254" y="1497204"/>
            <a:ext cx="7626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</a:rPr>
              <a:t>Artikkel om den økonomiske situasjonen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</a:rPr>
              <a:t>Nr. 6 - 2023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</a:rPr>
              <a:t>Nr. 1 - 2024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</a:rPr>
              <a:t>Kort info, kontonummer og </a:t>
            </a:r>
            <a:br>
              <a:rPr lang="nb-NO" sz="2800" dirty="0">
                <a:solidFill>
                  <a:schemeClr val="bg1"/>
                </a:solidFill>
              </a:rPr>
            </a:br>
            <a:r>
              <a:rPr lang="nb-NO" sz="2800" dirty="0">
                <a:solidFill>
                  <a:schemeClr val="bg1"/>
                </a:solidFill>
              </a:rPr>
              <a:t>vippsnummer </a:t>
            </a:r>
            <a:br>
              <a:rPr lang="nb-NO" sz="2800" dirty="0">
                <a:solidFill>
                  <a:schemeClr val="bg1"/>
                </a:solidFill>
              </a:rPr>
            </a:br>
            <a:r>
              <a:rPr lang="nb-NO" sz="2800" dirty="0">
                <a:solidFill>
                  <a:schemeClr val="bg1"/>
                </a:solidFill>
              </a:rPr>
              <a:t>i alle numre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bg1"/>
              </a:solidFill>
            </a:endParaRPr>
          </a:p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F52ACD-0A1D-ACD6-A322-29C8055398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38" t="48582" r="37281" b="14771"/>
          <a:stretch/>
        </p:blipFill>
        <p:spPr>
          <a:xfrm>
            <a:off x="8794997" y="1144291"/>
            <a:ext cx="2913960" cy="4195397"/>
          </a:xfrm>
          <a:prstGeom prst="rect">
            <a:avLst/>
          </a:prstGeo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1053C6FC-4894-6E6A-0617-E11CD61027FA}"/>
              </a:ext>
            </a:extLst>
          </p:cNvPr>
          <p:cNvCxnSpPr>
            <a:cxnSpLocks/>
          </p:cNvCxnSpPr>
          <p:nvPr/>
        </p:nvCxnSpPr>
        <p:spPr>
          <a:xfrm flipV="1">
            <a:off x="3466003" y="3999244"/>
            <a:ext cx="3024554" cy="35169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093983-FBAC-94D0-D4AE-33C89488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Pengeinnsamling - Menighetsbladet for Ås, Nordby og Kroer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197939D-780C-CC1A-7C3B-93F03A28C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8012" y="2001900"/>
            <a:ext cx="5500945" cy="3922743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0EF370-AFEF-8D57-4D86-794E008E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B857-A31A-7249-B4E8-37C16EF5CC62}" type="datetime1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F732E-7756-3B9C-3E6E-00C2BED7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D26A5CA-1CD9-3271-17B8-4AD2B6A8615C}"/>
              </a:ext>
            </a:extLst>
          </p:cNvPr>
          <p:cNvSpPr txBox="1"/>
          <p:nvPr/>
        </p:nvSpPr>
        <p:spPr>
          <a:xfrm>
            <a:off x="1047541" y="1684276"/>
            <a:ext cx="609432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>
                <a:solidFill>
                  <a:srgbClr val="FFFFFF"/>
                </a:solidFill>
              </a:rPr>
              <a:t>Giro lignende A5-innstikk i </a:t>
            </a:r>
            <a:br>
              <a:rPr lang="nn-NO" sz="2800" dirty="0">
                <a:solidFill>
                  <a:srgbClr val="FFFFFF"/>
                </a:solidFill>
              </a:rPr>
            </a:br>
            <a:r>
              <a:rPr lang="nn-NO" sz="2800" dirty="0">
                <a:solidFill>
                  <a:srgbClr val="FFFFFF"/>
                </a:solidFill>
              </a:rPr>
              <a:t>nr. 2 -2024 </a:t>
            </a:r>
          </a:p>
          <a:p>
            <a:endParaRPr lang="nn-NO" sz="2800" dirty="0">
              <a:solidFill>
                <a:srgbClr val="FFFF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>
                <a:solidFill>
                  <a:srgbClr val="FFFFFF"/>
                </a:solidFill>
              </a:rPr>
              <a:t>Kr. 26.018,- fra 93 </a:t>
            </a:r>
            <a:r>
              <a:rPr lang="nn-NO" sz="2800" dirty="0" err="1">
                <a:solidFill>
                  <a:srgbClr val="FFFFFF"/>
                </a:solidFill>
              </a:rPr>
              <a:t>givere</a:t>
            </a:r>
            <a:r>
              <a:rPr lang="nn-NO" sz="2800" dirty="0">
                <a:solidFill>
                  <a:srgbClr val="FFFFFF"/>
                </a:solidFill>
              </a:rPr>
              <a:t> </a:t>
            </a:r>
            <a:br>
              <a:rPr lang="nn-NO" sz="2800" dirty="0">
                <a:solidFill>
                  <a:srgbClr val="FFFFFF"/>
                </a:solidFill>
              </a:rPr>
            </a:br>
            <a:r>
              <a:rPr lang="nn-NO" sz="2800" dirty="0">
                <a:solidFill>
                  <a:srgbClr val="FFFFFF"/>
                </a:solidFill>
              </a:rPr>
              <a:t>på vipps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>
                <a:solidFill>
                  <a:srgbClr val="FFFFFF"/>
                </a:solidFill>
              </a:rPr>
              <a:t>Kr. 64.775,- fra 234 </a:t>
            </a:r>
            <a:r>
              <a:rPr lang="nn-NO" sz="2800" dirty="0" err="1">
                <a:solidFill>
                  <a:srgbClr val="FFFFFF"/>
                </a:solidFill>
              </a:rPr>
              <a:t>givere</a:t>
            </a:r>
            <a:br>
              <a:rPr lang="nn-NO" sz="2800" dirty="0">
                <a:solidFill>
                  <a:srgbClr val="FFFFFF"/>
                </a:solidFill>
              </a:rPr>
            </a:br>
            <a:r>
              <a:rPr lang="nn-NO" sz="2800" dirty="0">
                <a:solidFill>
                  <a:srgbClr val="FFFFFF"/>
                </a:solidFill>
              </a:rPr>
              <a:t>via bank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800" dirty="0">
              <a:solidFill>
                <a:srgbClr val="FFFF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>
                <a:solidFill>
                  <a:srgbClr val="FFFFFF"/>
                </a:solidFill>
              </a:rPr>
              <a:t>Totalt har 327 </a:t>
            </a:r>
            <a:r>
              <a:rPr lang="nn-NO" sz="2800" dirty="0" err="1">
                <a:solidFill>
                  <a:srgbClr val="FFFFFF"/>
                </a:solidFill>
              </a:rPr>
              <a:t>personer</a:t>
            </a:r>
            <a:br>
              <a:rPr lang="nn-NO" sz="2800" dirty="0">
                <a:solidFill>
                  <a:srgbClr val="FFFFFF"/>
                </a:solidFill>
              </a:rPr>
            </a:br>
            <a:r>
              <a:rPr lang="nn-NO" sz="2800" dirty="0">
                <a:solidFill>
                  <a:srgbClr val="FFFFFF"/>
                </a:solidFill>
              </a:rPr>
              <a:t> gitt kr. 90.793,-</a:t>
            </a:r>
          </a:p>
          <a:p>
            <a:endParaRPr lang="nn-NO" sz="2800" dirty="0">
              <a:solidFill>
                <a:srgbClr val="FFFF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800" dirty="0">
              <a:solidFill>
                <a:srgbClr val="FFFF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Dnk_powerpointMAL_16x9_bokmål (1)</Template>
  <TotalTime>329</TotalTime>
  <Words>591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Graphik Web</vt:lpstr>
      <vt:lpstr>Den norske kirke_ppt mal</vt:lpstr>
      <vt:lpstr>Nyhetsbrev - Mailchimp Pengeinnsamling for menighetsblad  Linda Janson-Haddal Daglig leder, Kroer og Ås menigheter</vt:lpstr>
      <vt:lpstr>Intuit mailchimp – e-postmarkedsføring</vt:lpstr>
      <vt:lpstr>Nyhetsbrev med Mailchimp - abonnementsliste</vt:lpstr>
      <vt:lpstr>Nyhetsbrev med Mailchimp - mal</vt:lpstr>
      <vt:lpstr>Nyhetsbrev med Mailchimp - eksempler</vt:lpstr>
      <vt:lpstr>Nyhetsbrev med Mailchimp - statistikk</vt:lpstr>
      <vt:lpstr>Pengeinnsamling - Menighetsbladet for Ås, Nordby og Kroer</vt:lpstr>
      <vt:lpstr>Pengeinnsamling - Menighetsbladet for Ås, Nordby og Kroer</vt:lpstr>
      <vt:lpstr>Pengeinnsamling - Menighetsbladet for Ås, Nordby og Kroer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Linda Janson-Haddal</dc:creator>
  <cp:lastModifiedBy>Linda Janson-Haddal</cp:lastModifiedBy>
  <cp:revision>2</cp:revision>
  <cp:lastPrinted>2024-09-24T07:34:28Z</cp:lastPrinted>
  <dcterms:created xsi:type="dcterms:W3CDTF">2023-01-26T09:30:42Z</dcterms:created>
  <dcterms:modified xsi:type="dcterms:W3CDTF">2024-09-25T11:32:27Z</dcterms:modified>
</cp:coreProperties>
</file>