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310" r:id="rId6"/>
    <p:sldId id="345" r:id="rId7"/>
    <p:sldId id="342" r:id="rId8"/>
    <p:sldId id="344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CD7583-AA46-28EB-A816-EB07B3453075}" name="Ingeborg Dybvig" initials="ID" userId="S::ID933@kirken.no::36fe84bb-64a1-4741-8732-d4f8890fb5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th Hansen" userId="e438ce86-4191-4095-800c-80f72c893ede" providerId="ADAL" clId="{44B73EE2-2B5A-4855-92BD-B06826CDA31C}"/>
    <pc:docChg chg="undo custSel addSld delSld">
      <pc:chgData name="Kenneth Hansen" userId="e438ce86-4191-4095-800c-80f72c893ede" providerId="ADAL" clId="{44B73EE2-2B5A-4855-92BD-B06826CDA31C}" dt="2023-05-04T16:14:57.553" v="26" actId="47"/>
      <pc:docMkLst>
        <pc:docMk/>
      </pc:docMkLst>
      <pc:sldChg chg="del">
        <pc:chgData name="Kenneth Hansen" userId="e438ce86-4191-4095-800c-80f72c893ede" providerId="ADAL" clId="{44B73EE2-2B5A-4855-92BD-B06826CDA31C}" dt="2023-05-04T16:14:53.679" v="19" actId="47"/>
        <pc:sldMkLst>
          <pc:docMk/>
          <pc:sldMk cId="440338463" sldId="268"/>
        </pc:sldMkLst>
      </pc:sldChg>
      <pc:sldChg chg="del">
        <pc:chgData name="Kenneth Hansen" userId="e438ce86-4191-4095-800c-80f72c893ede" providerId="ADAL" clId="{44B73EE2-2B5A-4855-92BD-B06826CDA31C}" dt="2023-05-04T16:14:52.168" v="11" actId="47"/>
        <pc:sldMkLst>
          <pc:docMk/>
          <pc:sldMk cId="103933905" sldId="290"/>
        </pc:sldMkLst>
      </pc:sldChg>
      <pc:sldChg chg="del">
        <pc:chgData name="Kenneth Hansen" userId="e438ce86-4191-4095-800c-80f72c893ede" providerId="ADAL" clId="{44B73EE2-2B5A-4855-92BD-B06826CDA31C}" dt="2023-05-04T16:14:52.524" v="13" actId="47"/>
        <pc:sldMkLst>
          <pc:docMk/>
          <pc:sldMk cId="1121340173" sldId="292"/>
        </pc:sldMkLst>
      </pc:sldChg>
      <pc:sldChg chg="del">
        <pc:chgData name="Kenneth Hansen" userId="e438ce86-4191-4095-800c-80f72c893ede" providerId="ADAL" clId="{44B73EE2-2B5A-4855-92BD-B06826CDA31C}" dt="2023-05-04T16:14:51.249" v="6" actId="47"/>
        <pc:sldMkLst>
          <pc:docMk/>
          <pc:sldMk cId="1463012988" sldId="318"/>
        </pc:sldMkLst>
      </pc:sldChg>
      <pc:sldChg chg="del">
        <pc:chgData name="Kenneth Hansen" userId="e438ce86-4191-4095-800c-80f72c893ede" providerId="ADAL" clId="{44B73EE2-2B5A-4855-92BD-B06826CDA31C}" dt="2023-05-04T16:14:52.904" v="15" actId="47"/>
        <pc:sldMkLst>
          <pc:docMk/>
          <pc:sldMk cId="1067235766" sldId="323"/>
        </pc:sldMkLst>
      </pc:sldChg>
      <pc:sldChg chg="del">
        <pc:chgData name="Kenneth Hansen" userId="e438ce86-4191-4095-800c-80f72c893ede" providerId="ADAL" clId="{44B73EE2-2B5A-4855-92BD-B06826CDA31C}" dt="2023-05-04T16:14:52.723" v="14" actId="47"/>
        <pc:sldMkLst>
          <pc:docMk/>
          <pc:sldMk cId="3618860703" sldId="324"/>
        </pc:sldMkLst>
      </pc:sldChg>
      <pc:sldChg chg="del">
        <pc:chgData name="Kenneth Hansen" userId="e438ce86-4191-4095-800c-80f72c893ede" providerId="ADAL" clId="{44B73EE2-2B5A-4855-92BD-B06826CDA31C}" dt="2023-05-04T16:14:53.094" v="16" actId="47"/>
        <pc:sldMkLst>
          <pc:docMk/>
          <pc:sldMk cId="1287913080" sldId="325"/>
        </pc:sldMkLst>
      </pc:sldChg>
      <pc:sldChg chg="del">
        <pc:chgData name="Kenneth Hansen" userId="e438ce86-4191-4095-800c-80f72c893ede" providerId="ADAL" clId="{44B73EE2-2B5A-4855-92BD-B06826CDA31C}" dt="2023-05-04T16:14:53.286" v="17" actId="47"/>
        <pc:sldMkLst>
          <pc:docMk/>
          <pc:sldMk cId="4258193256" sldId="326"/>
        </pc:sldMkLst>
      </pc:sldChg>
      <pc:sldChg chg="del">
        <pc:chgData name="Kenneth Hansen" userId="e438ce86-4191-4095-800c-80f72c893ede" providerId="ADAL" clId="{44B73EE2-2B5A-4855-92BD-B06826CDA31C}" dt="2023-05-04T16:14:53.537" v="18" actId="47"/>
        <pc:sldMkLst>
          <pc:docMk/>
          <pc:sldMk cId="3483564134" sldId="327"/>
        </pc:sldMkLst>
      </pc:sldChg>
      <pc:sldChg chg="del">
        <pc:chgData name="Kenneth Hansen" userId="e438ce86-4191-4095-800c-80f72c893ede" providerId="ADAL" clId="{44B73EE2-2B5A-4855-92BD-B06826CDA31C}" dt="2023-05-04T16:14:51.773" v="9" actId="47"/>
        <pc:sldMkLst>
          <pc:docMk/>
          <pc:sldMk cId="640688891" sldId="332"/>
        </pc:sldMkLst>
      </pc:sldChg>
      <pc:sldChg chg="del">
        <pc:chgData name="Kenneth Hansen" userId="e438ce86-4191-4095-800c-80f72c893ede" providerId="ADAL" clId="{44B73EE2-2B5A-4855-92BD-B06826CDA31C}" dt="2023-05-04T16:14:52.016" v="10" actId="47"/>
        <pc:sldMkLst>
          <pc:docMk/>
          <pc:sldMk cId="8976988" sldId="333"/>
        </pc:sldMkLst>
      </pc:sldChg>
      <pc:sldChg chg="del">
        <pc:chgData name="Kenneth Hansen" userId="e438ce86-4191-4095-800c-80f72c893ede" providerId="ADAL" clId="{44B73EE2-2B5A-4855-92BD-B06826CDA31C}" dt="2023-05-04T16:14:51.577" v="8" actId="47"/>
        <pc:sldMkLst>
          <pc:docMk/>
          <pc:sldMk cId="712486154" sldId="334"/>
        </pc:sldMkLst>
      </pc:sldChg>
      <pc:sldChg chg="del">
        <pc:chgData name="Kenneth Hansen" userId="e438ce86-4191-4095-800c-80f72c893ede" providerId="ADAL" clId="{44B73EE2-2B5A-4855-92BD-B06826CDA31C}" dt="2023-05-04T16:14:53.881" v="20" actId="47"/>
        <pc:sldMkLst>
          <pc:docMk/>
          <pc:sldMk cId="3690996701" sldId="335"/>
        </pc:sldMkLst>
      </pc:sldChg>
      <pc:sldChg chg="del">
        <pc:chgData name="Kenneth Hansen" userId="e438ce86-4191-4095-800c-80f72c893ede" providerId="ADAL" clId="{44B73EE2-2B5A-4855-92BD-B06826CDA31C}" dt="2023-05-04T16:14:54.076" v="21" actId="47"/>
        <pc:sldMkLst>
          <pc:docMk/>
          <pc:sldMk cId="305144312" sldId="336"/>
        </pc:sldMkLst>
      </pc:sldChg>
      <pc:sldChg chg="del">
        <pc:chgData name="Kenneth Hansen" userId="e438ce86-4191-4095-800c-80f72c893ede" providerId="ADAL" clId="{44B73EE2-2B5A-4855-92BD-B06826CDA31C}" dt="2023-05-04T16:14:51.027" v="5" actId="47"/>
        <pc:sldMkLst>
          <pc:docMk/>
          <pc:sldMk cId="474725593" sldId="337"/>
        </pc:sldMkLst>
      </pc:sldChg>
      <pc:sldChg chg="del">
        <pc:chgData name="Kenneth Hansen" userId="e438ce86-4191-4095-800c-80f72c893ede" providerId="ADAL" clId="{44B73EE2-2B5A-4855-92BD-B06826CDA31C}" dt="2023-05-04T16:14:54.290" v="22" actId="47"/>
        <pc:sldMkLst>
          <pc:docMk/>
          <pc:sldMk cId="3312813884" sldId="338"/>
        </pc:sldMkLst>
      </pc:sldChg>
      <pc:sldChg chg="del">
        <pc:chgData name="Kenneth Hansen" userId="e438ce86-4191-4095-800c-80f72c893ede" providerId="ADAL" clId="{44B73EE2-2B5A-4855-92BD-B06826CDA31C}" dt="2023-05-04T16:14:51.401" v="7" actId="47"/>
        <pc:sldMkLst>
          <pc:docMk/>
          <pc:sldMk cId="1770431734" sldId="340"/>
        </pc:sldMkLst>
      </pc:sldChg>
      <pc:sldChg chg="del">
        <pc:chgData name="Kenneth Hansen" userId="e438ce86-4191-4095-800c-80f72c893ede" providerId="ADAL" clId="{44B73EE2-2B5A-4855-92BD-B06826CDA31C}" dt="2023-05-04T16:14:52.374" v="12" actId="47"/>
        <pc:sldMkLst>
          <pc:docMk/>
          <pc:sldMk cId="3390278883" sldId="341"/>
        </pc:sldMkLst>
      </pc:sldChg>
      <pc:sldChg chg="add del">
        <pc:chgData name="Kenneth Hansen" userId="e438ce86-4191-4095-800c-80f72c893ede" providerId="ADAL" clId="{44B73EE2-2B5A-4855-92BD-B06826CDA31C}" dt="2023-05-04T16:14:56.912" v="25" actId="47"/>
        <pc:sldMkLst>
          <pc:docMk/>
          <pc:sldMk cId="1433579256" sldId="342"/>
        </pc:sldMkLst>
      </pc:sldChg>
      <pc:sldChg chg="add del">
        <pc:chgData name="Kenneth Hansen" userId="e438ce86-4191-4095-800c-80f72c893ede" providerId="ADAL" clId="{44B73EE2-2B5A-4855-92BD-B06826CDA31C}" dt="2023-05-04T16:14:57.553" v="26" actId="47"/>
        <pc:sldMkLst>
          <pc:docMk/>
          <pc:sldMk cId="2092487395" sldId="344"/>
        </pc:sldMkLst>
      </pc:sldChg>
      <pc:sldChg chg="del">
        <pc:chgData name="Kenneth Hansen" userId="e438ce86-4191-4095-800c-80f72c893ede" providerId="ADAL" clId="{44B73EE2-2B5A-4855-92BD-B06826CDA31C}" dt="2023-05-04T16:14:50.723" v="4" actId="47"/>
        <pc:sldMkLst>
          <pc:docMk/>
          <pc:sldMk cId="1601172744" sldId="346"/>
        </pc:sldMkLst>
      </pc:sldChg>
      <pc:sldChg chg="del">
        <pc:chgData name="Kenneth Hansen" userId="e438ce86-4191-4095-800c-80f72c893ede" providerId="ADAL" clId="{44B73EE2-2B5A-4855-92BD-B06826CDA31C}" dt="2023-05-04T16:14:50.381" v="3" actId="47"/>
        <pc:sldMkLst>
          <pc:docMk/>
          <pc:sldMk cId="3077450039" sldId="347"/>
        </pc:sldMkLst>
      </pc:sldChg>
      <pc:sldChg chg="del">
        <pc:chgData name="Kenneth Hansen" userId="e438ce86-4191-4095-800c-80f72c893ede" providerId="ADAL" clId="{44B73EE2-2B5A-4855-92BD-B06826CDA31C}" dt="2023-05-04T16:14:49.947" v="2" actId="47"/>
        <pc:sldMkLst>
          <pc:docMk/>
          <pc:sldMk cId="3289965176" sldId="348"/>
        </pc:sldMkLst>
      </pc:sldChg>
      <pc:sldChg chg="del">
        <pc:chgData name="Kenneth Hansen" userId="e438ce86-4191-4095-800c-80f72c893ede" providerId="ADAL" clId="{44B73EE2-2B5A-4855-92BD-B06826CDA31C}" dt="2023-05-04T16:14:49.378" v="1" actId="47"/>
        <pc:sldMkLst>
          <pc:docMk/>
          <pc:sldMk cId="1949441963" sldId="349"/>
        </pc:sldMkLst>
      </pc:sldChg>
      <pc:sldChg chg="del">
        <pc:chgData name="Kenneth Hansen" userId="e438ce86-4191-4095-800c-80f72c893ede" providerId="ADAL" clId="{44B73EE2-2B5A-4855-92BD-B06826CDA31C}" dt="2023-05-04T16:14:48.706" v="0" actId="47"/>
        <pc:sldMkLst>
          <pc:docMk/>
          <pc:sldMk cId="1014425677" sldId="3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04.05.2023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04.05.2023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"Kirka </a:t>
            </a:r>
            <a:r>
              <a:rPr lang="en-US" err="1">
                <a:latin typeface="Calibri"/>
                <a:cs typeface="Calibri"/>
              </a:rPr>
              <a:t>vår</a:t>
            </a:r>
            <a:r>
              <a:rPr lang="en-US">
                <a:latin typeface="Calibri"/>
                <a:cs typeface="Calibri"/>
              </a:rPr>
              <a:t>”</a:t>
            </a:r>
          </a:p>
          <a:p>
            <a:endParaRPr lang="en-US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Vi ser 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3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345029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"Kirka </a:t>
            </a:r>
            <a:r>
              <a:rPr lang="en-US" err="1">
                <a:latin typeface="Calibri"/>
                <a:cs typeface="Calibri"/>
              </a:rPr>
              <a:t>vår</a:t>
            </a:r>
            <a:r>
              <a:rPr lang="en-US">
                <a:latin typeface="Calibri"/>
                <a:cs typeface="Calibri"/>
              </a:rPr>
              <a:t>”</a:t>
            </a:r>
          </a:p>
          <a:p>
            <a:endParaRPr lang="en-US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Vi ser 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4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44178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Arial"/>
              </a:rPr>
              <a:t>I dag – noen utfordringer:</a:t>
            </a:r>
          </a:p>
          <a:p>
            <a:pPr marL="171450" indent="-171450">
              <a:buFont typeface="Calibri"/>
              <a:buChar char="-"/>
            </a:pPr>
            <a:r>
              <a:rPr lang="nb-NO">
                <a:cs typeface="Arial"/>
              </a:rPr>
              <a:t>Planer for hver sektor – med hver sine aktiviteter</a:t>
            </a:r>
          </a:p>
          <a:p>
            <a:pPr marL="171450" indent="-171450">
              <a:buFont typeface="Calibri"/>
              <a:buChar char="-"/>
            </a:pPr>
            <a:r>
              <a:rPr lang="nb-NO">
                <a:cs typeface="Arial"/>
              </a:rPr>
              <a:t>Vanskelig å se det store bildet</a:t>
            </a:r>
          </a:p>
          <a:p>
            <a:pPr marL="171450" indent="-171450">
              <a:buFont typeface="Calibri"/>
              <a:buChar char="-"/>
            </a:pPr>
            <a:r>
              <a:rPr lang="nb-NO">
                <a:cs typeface="Arial"/>
              </a:rPr>
              <a:t>Menighetspedagog vil kanskje begynne med babysang - høres fint ut. Men HVORFOR skal man begynne med babysang? Kanskje driver kommunen allerede babysang gjennom kulturskolen, slik at behovet er dekt?</a:t>
            </a:r>
          </a:p>
          <a:p>
            <a:pPr marL="171450" indent="-171450">
              <a:buFont typeface="Calibri"/>
              <a:buChar char="-"/>
            </a:pPr>
            <a:r>
              <a:rPr lang="nb-NO">
                <a:cs typeface="Arial"/>
              </a:rPr>
              <a:t>Kanskje vil diakonen begynne med </a:t>
            </a:r>
            <a:r>
              <a:rPr lang="nb-NO" err="1">
                <a:cs typeface="Arial"/>
              </a:rPr>
              <a:t>ungdomscafe</a:t>
            </a:r>
            <a:r>
              <a:rPr lang="nb-NO">
                <a:cs typeface="Arial"/>
              </a:rPr>
              <a:t>. Men HVORFOR – er det behov for en ungdomscafé?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6BEA7848-70C2-8844-A54F-DF108F0BB837}" type="slidenum">
              <a:rPr lang="nb-NO" sz="800" smtClean="0"/>
              <a:pPr algn="l"/>
              <a:t>5</a:t>
            </a:fld>
            <a:endParaRPr lang="nb-NO" sz="800"/>
          </a:p>
        </p:txBody>
      </p:sp>
    </p:spTree>
    <p:extLst>
      <p:ext uri="{BB962C8B-B14F-4D97-AF65-F5344CB8AC3E}">
        <p14:creationId xmlns:p14="http://schemas.microsoft.com/office/powerpoint/2010/main" val="211875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04.05.2023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04.05.2023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04.05.2023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Sett inn tekst </a:t>
            </a:r>
            <a:r>
              <a:rPr lang="nb-NO" noProof="0" err="1"/>
              <a:t>f.eks</a:t>
            </a:r>
            <a:r>
              <a:rPr lang="nb-NO" noProof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905D13E-4397-444D-9D72-5C288C66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04.05.2023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79592F-5F76-D64B-A0E4-DF3D27B7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6D5D829-711E-0548-8041-4A9647446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3429000"/>
            <a:ext cx="10944224" cy="883642"/>
          </a:xfrm>
        </p:spPr>
        <p:txBody>
          <a:bodyPr/>
          <a:lstStyle/>
          <a:p>
            <a:r>
              <a:rPr lang="nb-NO" sz="6000"/>
              <a:t>Kirka vår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615BE1ED-A39E-F642-8DF4-7022C7B8A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485680"/>
            <a:ext cx="10944224" cy="234731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>
                <a:cs typeface="Arial"/>
              </a:rPr>
              <a:t>Samlet plan for arbeidet i soknet</a:t>
            </a:r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B2BC670-A605-BC4C-A9CA-3BD897D71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b-NO">
                <a:cs typeface="Arial"/>
              </a:rPr>
              <a:t>Hamar bispedømme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870E84-38F3-4AB4-B38A-4C64EA07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Bakgrunn – kirkemøtet 2021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0D381B-9306-4F90-9307-5E3A43C1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188721"/>
            <a:ext cx="10944226" cy="160567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b-NO" sz="2000"/>
              <a:t>«Det kan være en </a:t>
            </a:r>
            <a:r>
              <a:rPr lang="nb-NO" sz="2000" b="1"/>
              <a:t>utfordring med de ulike sektorplanene at menighetens arbeid fragmenteres. </a:t>
            </a:r>
            <a:r>
              <a:rPr lang="nb-NO" sz="2000"/>
              <a:t>Menighetsrådet får ikke nødvendigvis en samlet oversikt over arbeidet i menigheten, og får ikke lagt en helhetlig strategisk plan for menighetens arbeid hvor ulike typer aktiviteter kan prioriteres opp eller ned utfra hvilke mål som skal nås.»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275379-A4AD-4608-AD9B-2CBE4291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F9F323A-AFF9-41D5-8B49-1B926559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</a:t>
            </a:fld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C68D560-E588-0D7E-5F63-D872250E0701}"/>
              </a:ext>
            </a:extLst>
          </p:cNvPr>
          <p:cNvSpPr txBox="1">
            <a:spLocks/>
          </p:cNvSpPr>
          <p:nvPr/>
        </p:nvSpPr>
        <p:spPr>
          <a:xfrm>
            <a:off x="776287" y="3021330"/>
            <a:ext cx="10944226" cy="31896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2000" b="1" err="1"/>
              <a:t>Formål</a:t>
            </a:r>
            <a:r>
              <a:rPr lang="nb-NO" sz="2000" b="1"/>
              <a:t> med helhetlig menighetsplan («Kirka vår»)</a:t>
            </a:r>
          </a:p>
          <a:p>
            <a:r>
              <a:rPr lang="nb-NO" sz="2000" err="1"/>
              <a:t>Formålet</a:t>
            </a:r>
            <a:r>
              <a:rPr lang="nb-NO" sz="2000"/>
              <a:t> med helhetlig menighetsplan er å gi </a:t>
            </a:r>
            <a:r>
              <a:rPr lang="nb-NO" sz="2000" err="1"/>
              <a:t>menighetsråd</a:t>
            </a:r>
            <a:r>
              <a:rPr lang="nb-NO" sz="2000"/>
              <a:t> i Den norske kirke </a:t>
            </a:r>
            <a:br>
              <a:rPr lang="nb-NO" sz="2000"/>
            </a:br>
            <a:r>
              <a:rPr lang="nb-NO" sz="2000" b="1"/>
              <a:t>verktøy for å jobbe strategisk</a:t>
            </a:r>
            <a:r>
              <a:rPr lang="nb-NO" sz="2000"/>
              <a:t> med utvikling av menighetens arbeid. </a:t>
            </a:r>
          </a:p>
          <a:p>
            <a:r>
              <a:rPr lang="nb-NO" sz="2000"/>
              <a:t>Helhetlig menighetsplan skal være en strategisk plan som </a:t>
            </a:r>
            <a:r>
              <a:rPr lang="nb-NO" sz="2000" b="1"/>
              <a:t>ser </a:t>
            </a:r>
            <a:r>
              <a:rPr lang="nb-NO" sz="2000" b="1" err="1"/>
              <a:t>pa</a:t>
            </a:r>
            <a:r>
              <a:rPr lang="nb-NO" sz="2000" b="1"/>
              <a:t>̊ det lokalsamfunnet som menigheten er en del av, ressurser, utfordringer og </a:t>
            </a:r>
            <a:r>
              <a:rPr lang="nb-NO" sz="2000" b="1" err="1"/>
              <a:t>mål</a:t>
            </a:r>
            <a:r>
              <a:rPr lang="nb-NO" sz="2000" b="1"/>
              <a:t>. </a:t>
            </a:r>
            <a:r>
              <a:rPr lang="nb-NO" sz="2000"/>
              <a:t>(...) Gjennom dette er planen et verktøy for å tenke helhetlig om menighetens arbeid. </a:t>
            </a:r>
          </a:p>
          <a:p>
            <a:r>
              <a:rPr lang="nb-NO" sz="2000"/>
              <a:t>Helhetlig menighetsplan skal gjøre det mulig for </a:t>
            </a:r>
            <a:r>
              <a:rPr lang="nb-NO" sz="2000" err="1"/>
              <a:t>menighetsråd</a:t>
            </a:r>
            <a:r>
              <a:rPr lang="nb-NO" sz="2000"/>
              <a:t> å </a:t>
            </a:r>
            <a:r>
              <a:rPr lang="nb-NO" sz="2000" b="1"/>
              <a:t>erstatte lokale sektorplaner</a:t>
            </a:r>
            <a:r>
              <a:rPr lang="nb-NO" sz="2000"/>
              <a:t> med en plan som inkluderer trosopplæring, diakoni, kirkemusikk og annet arbeid i menigheten.</a:t>
            </a:r>
          </a:p>
        </p:txBody>
      </p:sp>
    </p:spTree>
    <p:extLst>
      <p:ext uri="{BB962C8B-B14F-4D97-AF65-F5344CB8AC3E}">
        <p14:creationId xmlns:p14="http://schemas.microsoft.com/office/powerpoint/2010/main" val="41722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D9AB8C-A825-4C8E-BD28-5AA1F87B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06A8-7708-F449-BBEB-8D82008CCD6B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664204F-5E6D-452C-9D69-ACD254E0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6" name="Tittel 9">
            <a:extLst>
              <a:ext uri="{FF2B5EF4-FFF2-40B4-BE49-F238E27FC236}">
                <a16:creationId xmlns:a16="http://schemas.microsoft.com/office/drawing/2014/main" id="{8466B3E9-B86D-48DF-AD9F-6ECE82886F4B}"/>
              </a:ext>
            </a:extLst>
          </p:cNvPr>
          <p:cNvSpPr txBox="1">
            <a:spLocks/>
          </p:cNvSpPr>
          <p:nvPr/>
        </p:nvSpPr>
        <p:spPr>
          <a:xfrm>
            <a:off x="647701" y="600075"/>
            <a:ext cx="10944224" cy="19103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400" dirty="0">
                <a:cs typeface="Arial"/>
              </a:rPr>
              <a:t>"Kirka vår"  - ledelsesverktøy</a:t>
            </a:r>
          </a:p>
          <a:p>
            <a:pPr algn="ctr"/>
            <a:endParaRPr lang="nb-NO">
              <a:cs typeface="Arial"/>
            </a:endParaRPr>
          </a:p>
          <a:p>
            <a:pPr algn="ctr"/>
            <a:r>
              <a:rPr lang="nb-NO" dirty="0">
                <a:cs typeface="Arial"/>
              </a:rPr>
              <a:t>Minst 3 gevinster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1181C57-B5CD-E83C-EF55-418BB0B001D9}"/>
              </a:ext>
            </a:extLst>
          </p:cNvPr>
          <p:cNvSpPr txBox="1"/>
          <p:nvPr/>
        </p:nvSpPr>
        <p:spPr>
          <a:xfrm>
            <a:off x="947057" y="2906485"/>
            <a:ext cx="10526485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  <a:cs typeface="Arial"/>
              </a:rPr>
              <a:t>1</a:t>
            </a:r>
            <a:r>
              <a:rPr lang="nb-NO" sz="2400" dirty="0">
                <a:solidFill>
                  <a:schemeClr val="bg1"/>
                </a:solidFill>
                <a:cs typeface="Arial"/>
              </a:rPr>
              <a:t> Solid analyse av lokalsamfunnet. Kan brukes i møte med kommune, frivillige og befolkning. God redskap til ressursplanlegging, prioritere, mer treffsikre tiltak. </a:t>
            </a:r>
          </a:p>
          <a:p>
            <a:r>
              <a:rPr lang="nb-NO" sz="2400" b="1" dirty="0">
                <a:solidFill>
                  <a:schemeClr val="bg1"/>
                </a:solidFill>
                <a:cs typeface="Arial"/>
              </a:rPr>
              <a:t>2</a:t>
            </a:r>
            <a:r>
              <a:rPr lang="nb-NO" sz="2400" dirty="0">
                <a:solidFill>
                  <a:schemeClr val="bg1"/>
                </a:solidFill>
                <a:cs typeface="Arial"/>
              </a:rPr>
              <a:t> Redskap til å se på virksomhetens tilstand. Mulighet for gode faglige samtaler i stab og råd. </a:t>
            </a:r>
          </a:p>
          <a:p>
            <a:r>
              <a:rPr lang="nb-NO" sz="2400" b="1" dirty="0">
                <a:solidFill>
                  <a:schemeClr val="bg1"/>
                </a:solidFill>
                <a:cs typeface="Arial"/>
              </a:rPr>
              <a:t>3 </a:t>
            </a:r>
            <a:r>
              <a:rPr lang="nb-NO" sz="2400" dirty="0">
                <a:solidFill>
                  <a:schemeClr val="bg1"/>
                </a:solidFill>
                <a:cs typeface="Arial"/>
              </a:rPr>
              <a:t>En samlet oversikt over det som skjer i virksomheten. Kan brukes i ulike møtepunkt. Kan hente ut stoff til årsrapporter med mer. </a:t>
            </a:r>
          </a:p>
          <a:p>
            <a:endParaRPr lang="nb-NO" sz="2400">
              <a:solidFill>
                <a:schemeClr val="bg1"/>
              </a:solidFill>
              <a:cs typeface="Arial"/>
            </a:endParaRPr>
          </a:p>
          <a:p>
            <a:endParaRPr lang="nb-NO" sz="240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 sz="2400">
              <a:solidFill>
                <a:schemeClr val="bg1"/>
              </a:solidFill>
              <a:cs typeface="Arial"/>
            </a:endParaRPr>
          </a:p>
          <a:p>
            <a:pPr marL="285750" indent="-285750" algn="l">
              <a:buFont typeface="Arial"/>
              <a:buChar char="•"/>
            </a:pPr>
            <a:endParaRPr lang="nb-NO" sz="2400">
              <a:solidFill>
                <a:schemeClr val="bg1"/>
              </a:solidFill>
              <a:cs typeface="Arial"/>
            </a:endParaRPr>
          </a:p>
          <a:p>
            <a:endParaRPr lang="nb-NO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91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D9AB8C-A825-4C8E-BD28-5AA1F87B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06A8-7708-F449-BBEB-8D82008CCD6B}" type="datetime1">
              <a:rPr lang="nb-NO" smtClean="0"/>
              <a:t>04.05.2023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664204F-5E6D-452C-9D69-ACD254E0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6" name="Tittel 9">
            <a:extLst>
              <a:ext uri="{FF2B5EF4-FFF2-40B4-BE49-F238E27FC236}">
                <a16:creationId xmlns:a16="http://schemas.microsoft.com/office/drawing/2014/main" id="{8466B3E9-B86D-48DF-AD9F-6ECE82886F4B}"/>
              </a:ext>
            </a:extLst>
          </p:cNvPr>
          <p:cNvSpPr txBox="1">
            <a:spLocks/>
          </p:cNvSpPr>
          <p:nvPr/>
        </p:nvSpPr>
        <p:spPr>
          <a:xfrm>
            <a:off x="647701" y="600075"/>
            <a:ext cx="10944224" cy="191033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4400" dirty="0">
                <a:cs typeface="Arial"/>
              </a:rPr>
              <a:t>Implementeringsplan i Hamar </a:t>
            </a:r>
            <a:r>
              <a:rPr lang="nb-NO" sz="4400" dirty="0" err="1">
                <a:cs typeface="Arial"/>
              </a:rPr>
              <a:t>bd</a:t>
            </a:r>
            <a:endParaRPr lang="nb-NO" sz="4400">
              <a:cs typeface="Arial"/>
            </a:endParaRPr>
          </a:p>
          <a:p>
            <a:pPr algn="ctr"/>
            <a:endParaRPr lang="nb-NO">
              <a:cs typeface="Arial"/>
            </a:endParaRPr>
          </a:p>
          <a:p>
            <a:pPr marL="571500" indent="-571500" algn="ctr">
              <a:buFont typeface="Calibri"/>
              <a:buChar char="-"/>
            </a:pPr>
            <a:endParaRPr lang="nb-NO" dirty="0">
              <a:cs typeface="Arial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1181C57-B5CD-E83C-EF55-418BB0B001D9}"/>
              </a:ext>
            </a:extLst>
          </p:cNvPr>
          <p:cNvSpPr txBox="1"/>
          <p:nvPr/>
        </p:nvSpPr>
        <p:spPr>
          <a:xfrm>
            <a:off x="947057" y="2906485"/>
            <a:ext cx="10526485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nb-NO" sz="2400" dirty="0">
                <a:solidFill>
                  <a:schemeClr val="bg1"/>
                </a:solidFill>
                <a:cs typeface="Arial"/>
              </a:rPr>
              <a:t>Tema på samlinger for diakoner, kirkelig undervisning og kirkemusikere.</a:t>
            </a: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solidFill>
                  <a:schemeClr val="bg1"/>
                </a:solidFill>
                <a:cs typeface="Arial"/>
              </a:rPr>
              <a:t>Prester får gjennomgang av prostene på konventer.</a:t>
            </a:r>
          </a:p>
          <a:p>
            <a:pPr marL="342900" indent="-342900">
              <a:buFont typeface="Arial"/>
              <a:buChar char="•"/>
            </a:pPr>
            <a:r>
              <a:rPr lang="nb-NO" sz="2400" dirty="0">
                <a:solidFill>
                  <a:schemeClr val="bg1"/>
                </a:solidFill>
                <a:cs typeface="Arial"/>
              </a:rPr>
              <a:t>Ressursgruppe – personer fra prostiene. Involver dem!</a:t>
            </a:r>
          </a:p>
          <a:p>
            <a:endParaRPr lang="nb-NO" sz="2400" dirty="0">
              <a:solidFill>
                <a:schemeClr val="bg1"/>
              </a:solidFill>
              <a:cs typeface="Arial"/>
            </a:endParaRPr>
          </a:p>
          <a:p>
            <a:endParaRPr lang="nb-NO" sz="2400">
              <a:solidFill>
                <a:schemeClr val="bg1"/>
              </a:solidFill>
              <a:cs typeface="Arial"/>
            </a:endParaRPr>
          </a:p>
          <a:p>
            <a:endParaRPr lang="nb-NO" sz="2400">
              <a:solidFill>
                <a:schemeClr val="bg1"/>
              </a:solidFill>
              <a:cs typeface="Arial"/>
            </a:endParaRPr>
          </a:p>
          <a:p>
            <a:pPr marL="285750" indent="-285750" algn="l">
              <a:buFont typeface="Arial"/>
              <a:buChar char="•"/>
            </a:pPr>
            <a:endParaRPr lang="nb-NO" sz="240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 sz="2400">
              <a:solidFill>
                <a:schemeClr val="bg1"/>
              </a:solidFill>
              <a:cs typeface="Arial"/>
            </a:endParaRPr>
          </a:p>
          <a:p>
            <a:endParaRPr lang="nb-NO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5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A74CB7-57B0-4DAB-925D-1EF1FD16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Hvordan komme i gang?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F2A7C0F-6725-49FF-80CD-0100F9DA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04.05.2023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8FBCC1-BDE0-4413-94B0-F54BDE84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74E1111-1EE8-4F55-AE47-D89F7ABAEE32}"/>
              </a:ext>
            </a:extLst>
          </p:cNvPr>
          <p:cNvSpPr txBox="1"/>
          <p:nvPr/>
        </p:nvSpPr>
        <p:spPr>
          <a:xfrm>
            <a:off x="1071499" y="1825337"/>
            <a:ext cx="9276649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nb-NO" sz="2400" dirty="0">
                <a:solidFill>
                  <a:srgbClr val="000000"/>
                </a:solidFill>
                <a:latin typeface="Calibri"/>
                <a:cs typeface="Calibri"/>
              </a:rPr>
              <a:t>Skaff dere tilgang! Gjør en vurdering om hvem som skal ha tilgang i stab og råd. </a:t>
            </a:r>
          </a:p>
          <a:p>
            <a:pPr marL="285750" indent="-285750">
              <a:buFontTx/>
              <a:buChar char="-"/>
            </a:pPr>
            <a:r>
              <a:rPr lang="nb-NO" sz="2400" dirty="0">
                <a:solidFill>
                  <a:srgbClr val="000000"/>
                </a:solidFill>
                <a:latin typeface="Calibri"/>
                <a:cs typeface="Calibri"/>
              </a:rPr>
              <a:t>Bli kjent med verktøyet, tekster, metodikken. </a:t>
            </a:r>
          </a:p>
          <a:p>
            <a:pPr marL="285750" indent="-285750">
              <a:buFontTx/>
              <a:buChar char="-"/>
            </a:pPr>
            <a:r>
              <a:rPr lang="nb-NO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legge inn eksisterende planer</a:t>
            </a:r>
            <a:r>
              <a:rPr lang="nb-NO" sz="2400" dirty="0">
                <a:solidFill>
                  <a:srgbClr val="000000"/>
                </a:solidFill>
                <a:latin typeface="Calibri"/>
                <a:cs typeface="Calibri"/>
              </a:rPr>
              <a:t> – dette vil være til stor hjelp for nye menighetsråd</a:t>
            </a:r>
          </a:p>
          <a:p>
            <a:pPr marL="285750" indent="-285750">
              <a:buFontTx/>
              <a:buChar char="-"/>
            </a:pPr>
            <a:r>
              <a:rPr lang="nb-NO" sz="2400" dirty="0">
                <a:solidFill>
                  <a:srgbClr val="000000"/>
                </a:solidFill>
                <a:latin typeface="Calibri"/>
                <a:cs typeface="Calibri"/>
              </a:rPr>
              <a:t>Se på muligheten til å nedsette prosjektgruppe. Arbeide med det strategiske potensiale!</a:t>
            </a:r>
          </a:p>
          <a:p>
            <a:pPr marL="285750" indent="-285750">
              <a:buFontTx/>
              <a:buChar char="-"/>
            </a:pPr>
            <a:r>
              <a:rPr lang="nb-NO" sz="2400" dirty="0">
                <a:latin typeface="Calibri"/>
                <a:cs typeface="Calibri"/>
              </a:rPr>
              <a:t>Ta kontakt med ressurspersonen i ditt prosti – de kan hjelpe! Det går også an å kontakte bispekontoret. </a:t>
            </a:r>
          </a:p>
        </p:txBody>
      </p:sp>
    </p:spTree>
    <p:extLst>
      <p:ext uri="{BB962C8B-B14F-4D97-AF65-F5344CB8AC3E}">
        <p14:creationId xmlns:p14="http://schemas.microsoft.com/office/powerpoint/2010/main" val="209248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B1346EEECAC645BFB02E3DD5FB5645" ma:contentTypeVersion="14" ma:contentTypeDescription="Opprett et nytt dokument." ma:contentTypeScope="" ma:versionID="64d05d011f31eda6aa8e03b5d16bb95e">
  <xsd:schema xmlns:xsd="http://www.w3.org/2001/XMLSchema" xmlns:xs="http://www.w3.org/2001/XMLSchema" xmlns:p="http://schemas.microsoft.com/office/2006/metadata/properties" xmlns:ns2="af82ad25-59ea-4804-bb4b-3b9e1ce7a6c0" xmlns:ns3="ba553164-b9d1-4c17-96fb-ffeb6e47192c" targetNamespace="http://schemas.microsoft.com/office/2006/metadata/properties" ma:root="true" ma:fieldsID="5fb9259e8bff3d29c257672b30795341" ns2:_="" ns3:_="">
    <xsd:import namespace="af82ad25-59ea-4804-bb4b-3b9e1ce7a6c0"/>
    <xsd:import namespace="ba553164-b9d1-4c17-96fb-ffeb6e4719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2ad25-59ea-4804-bb4b-3b9e1ce7a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53164-b9d1-4c17-96fb-ffeb6e4719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5f43a9c-5492-4656-a5c1-30169e543a61}" ma:internalName="TaxCatchAll" ma:showField="CatchAllData" ma:web="ba553164-b9d1-4c17-96fb-ffeb6e4719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82ad25-59ea-4804-bb4b-3b9e1ce7a6c0">
      <Terms xmlns="http://schemas.microsoft.com/office/infopath/2007/PartnerControls"/>
    </lcf76f155ced4ddcb4097134ff3c332f>
    <TaxCatchAll xmlns="ba553164-b9d1-4c17-96fb-ffeb6e47192c" xsi:nil="true"/>
    <SharedWithUsers xmlns="ba553164-b9d1-4c17-96fb-ffeb6e47192c">
      <UserInfo>
        <DisplayName>Kenneth Hansen</DisplayName>
        <AccountId>13</AccountId>
        <AccountType/>
      </UserInfo>
      <UserInfo>
        <DisplayName>Carl-Fredrik Bommen</DisplayName>
        <AccountId>351</AccountId>
        <AccountType/>
      </UserInfo>
      <UserInfo>
        <DisplayName>Amund Gillebo</DisplayName>
        <AccountId>129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CA86AA-9DB1-43F1-A9C1-488FF9EBDCA2}">
  <ds:schemaRefs>
    <ds:schemaRef ds:uri="af82ad25-59ea-4804-bb4b-3b9e1ce7a6c0"/>
    <ds:schemaRef ds:uri="ba553164-b9d1-4c17-96fb-ffeb6e4719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58A6981-EA80-420C-B79F-4BCAD076416C}">
  <ds:schemaRefs>
    <ds:schemaRef ds:uri="af82ad25-59ea-4804-bb4b-3b9e1ce7a6c0"/>
    <ds:schemaRef ds:uri="ba553164-b9d1-4c17-96fb-ffeb6e471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6D7960-02B7-4300-96D4-62C86A194F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Dnk_powerpointMAL_2021_16x9_bokmål</Template>
  <TotalTime>0</TotalTime>
  <Words>473</Words>
  <Application>Microsoft Office PowerPoint</Application>
  <PresentationFormat>Widescreen</PresentationFormat>
  <Paragraphs>56</Paragraphs>
  <Slides>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Den norske kirke_ppt mal</vt:lpstr>
      <vt:lpstr>Kirka vår</vt:lpstr>
      <vt:lpstr>Bakgrunn – kirkemøtet 2021</vt:lpstr>
      <vt:lpstr>PowerPoint-presentasjon</vt:lpstr>
      <vt:lpstr>PowerPoint-presentasjon</vt:lpstr>
      <vt:lpstr>Hvordan komme i gang?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Helhetlig menighetsplan</dc:title>
  <dc:creator>Åsmund Mæhle</dc:creator>
  <cp:lastModifiedBy>Kenneth Hansen</cp:lastModifiedBy>
  <cp:revision>62</cp:revision>
  <dcterms:created xsi:type="dcterms:W3CDTF">2021-09-16T06:46:47Z</dcterms:created>
  <dcterms:modified xsi:type="dcterms:W3CDTF">2023-05-04T16:15:01Z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0x0101000FB1346EEECAC645BFB02E3DD5FB5645</vt:lpwstr>
  </property>
  <property fmtid="{D5CDD505-2E9C-101B-9397-08002B2CF9AE}" pid="3" name="MediaServiceImageTags">
    <vt:lpwstr/>
  </property>
</Properties>
</file>