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96" r:id="rId5"/>
    <p:sldId id="409" r:id="rId6"/>
    <p:sldId id="2147483647" r:id="rId7"/>
    <p:sldId id="276" r:id="rId8"/>
    <p:sldId id="326" r:id="rId9"/>
    <p:sldId id="2147483639" r:id="rId10"/>
    <p:sldId id="2147483640" r:id="rId11"/>
    <p:sldId id="2147483641" r:id="rId12"/>
    <p:sldId id="2147483642" r:id="rId13"/>
    <p:sldId id="2147483643" r:id="rId14"/>
    <p:sldId id="2147483645" r:id="rId15"/>
    <p:sldId id="2147483638" r:id="rId16"/>
    <p:sldId id="327" r:id="rId17"/>
    <p:sldId id="2147473767" r:id="rId18"/>
    <p:sldId id="2147473768" r:id="rId19"/>
    <p:sldId id="2147473769" r:id="rId20"/>
    <p:sldId id="256" r:id="rId21"/>
    <p:sldId id="257" r:id="rId22"/>
    <p:sldId id="258" r:id="rId23"/>
    <p:sldId id="384" r:id="rId24"/>
    <p:sldId id="375" r:id="rId25"/>
    <p:sldId id="318" r:id="rId26"/>
    <p:sldId id="260" r:id="rId27"/>
    <p:sldId id="259" r:id="rId28"/>
    <p:sldId id="374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D785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17573C-DAAE-4CBD-B0D4-7B7351AA3932}" v="17" dt="2026-04-23T12:17:15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ddels stil 1 – uthev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92" autoAdjust="0"/>
    <p:restoredTop sz="65304" autoAdjust="0"/>
  </p:normalViewPr>
  <p:slideViewPr>
    <p:cSldViewPr snapToGrid="0">
      <p:cViewPr varScale="1">
        <p:scale>
          <a:sx n="47" d="100"/>
          <a:sy n="47" d="100"/>
        </p:scale>
        <p:origin x="83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e Christian Erikstad" userId="b521cbdd-d576-4939-aead-6c246d737b6a" providerId="ADAL" clId="{4303D4F1-193B-4A0D-9C01-823A2D04FBD7}"/>
    <pc:docChg chg="undo redo custSel addSld delSld modSld sldOrd">
      <pc:chgData name="Ole Christian Erikstad" userId="b521cbdd-d576-4939-aead-6c246d737b6a" providerId="ADAL" clId="{4303D4F1-193B-4A0D-9C01-823A2D04FBD7}" dt="2026-04-23T12:24:16.365" v="3543" actId="20577"/>
      <pc:docMkLst>
        <pc:docMk/>
      </pc:docMkLst>
      <pc:sldChg chg="add del">
        <pc:chgData name="Ole Christian Erikstad" userId="b521cbdd-d576-4939-aead-6c246d737b6a" providerId="ADAL" clId="{4303D4F1-193B-4A0D-9C01-823A2D04FBD7}" dt="2026-04-23T11:00:29.013" v="252"/>
        <pc:sldMkLst>
          <pc:docMk/>
          <pc:sldMk cId="417762198" sldId="256"/>
        </pc:sldMkLst>
      </pc:sldChg>
      <pc:sldChg chg="del">
        <pc:chgData name="Ole Christian Erikstad" userId="b521cbdd-d576-4939-aead-6c246d737b6a" providerId="ADAL" clId="{4303D4F1-193B-4A0D-9C01-823A2D04FBD7}" dt="2026-04-23T11:00:12.630" v="250" actId="2696"/>
        <pc:sldMkLst>
          <pc:docMk/>
          <pc:sldMk cId="666142390" sldId="256"/>
        </pc:sldMkLst>
      </pc:sldChg>
      <pc:sldChg chg="add">
        <pc:chgData name="Ole Christian Erikstad" userId="b521cbdd-d576-4939-aead-6c246d737b6a" providerId="ADAL" clId="{4303D4F1-193B-4A0D-9C01-823A2D04FBD7}" dt="2026-04-23T11:00:44.159" v="253"/>
        <pc:sldMkLst>
          <pc:docMk/>
          <pc:sldMk cId="3931592641" sldId="256"/>
        </pc:sldMkLst>
      </pc:sldChg>
      <pc:sldChg chg="addSp delSp modSp new del mod modClrScheme chgLayout">
        <pc:chgData name="Ole Christian Erikstad" userId="b521cbdd-d576-4939-aead-6c246d737b6a" providerId="ADAL" clId="{4303D4F1-193B-4A0D-9C01-823A2D04FBD7}" dt="2026-04-23T11:33:10.509" v="1139" actId="2696"/>
        <pc:sldMkLst>
          <pc:docMk/>
          <pc:sldMk cId="2235890656" sldId="257"/>
        </pc:sldMkLst>
        <pc:spChg chg="mod">
          <ac:chgData name="Ole Christian Erikstad" userId="b521cbdd-d576-4939-aead-6c246d737b6a" providerId="ADAL" clId="{4303D4F1-193B-4A0D-9C01-823A2D04FBD7}" dt="2026-04-23T11:27:29.432" v="869" actId="26606"/>
          <ac:spMkLst>
            <pc:docMk/>
            <pc:sldMk cId="2235890656" sldId="257"/>
            <ac:spMk id="2" creationId="{A08928DD-4787-6469-91E0-9CD4A21E29C3}"/>
          </ac:spMkLst>
        </pc:spChg>
        <pc:spChg chg="mod">
          <ac:chgData name="Ole Christian Erikstad" userId="b521cbdd-d576-4939-aead-6c246d737b6a" providerId="ADAL" clId="{4303D4F1-193B-4A0D-9C01-823A2D04FBD7}" dt="2026-04-23T11:27:29.432" v="869" actId="26606"/>
          <ac:spMkLst>
            <pc:docMk/>
            <pc:sldMk cId="2235890656" sldId="257"/>
            <ac:spMk id="3" creationId="{346BEF92-0D8D-DA10-1A37-E41D8964F080}"/>
          </ac:spMkLst>
        </pc:spChg>
        <pc:spChg chg="del">
          <ac:chgData name="Ole Christian Erikstad" userId="b521cbdd-d576-4939-aead-6c246d737b6a" providerId="ADAL" clId="{4303D4F1-193B-4A0D-9C01-823A2D04FBD7}" dt="2026-04-23T11:25:04.399" v="631" actId="26606"/>
          <ac:spMkLst>
            <pc:docMk/>
            <pc:sldMk cId="2235890656" sldId="257"/>
            <ac:spMk id="4" creationId="{89B40014-7555-746C-93DF-B7F4C1E86CE6}"/>
          </ac:spMkLst>
        </pc:spChg>
        <pc:spChg chg="del">
          <ac:chgData name="Ole Christian Erikstad" userId="b521cbdd-d576-4939-aead-6c246d737b6a" providerId="ADAL" clId="{4303D4F1-193B-4A0D-9C01-823A2D04FBD7}" dt="2026-04-23T11:25:04.399" v="631" actId="26606"/>
          <ac:spMkLst>
            <pc:docMk/>
            <pc:sldMk cId="2235890656" sldId="257"/>
            <ac:spMk id="5" creationId="{0D0C8A58-6453-0814-13BF-60F99DC0B5E1}"/>
          </ac:spMkLst>
        </pc:spChg>
        <pc:spChg chg="add mod">
          <ac:chgData name="Ole Christian Erikstad" userId="b521cbdd-d576-4939-aead-6c246d737b6a" providerId="ADAL" clId="{4303D4F1-193B-4A0D-9C01-823A2D04FBD7}" dt="2026-04-23T11:28:37.767" v="880" actId="14100"/>
          <ac:spMkLst>
            <pc:docMk/>
            <pc:sldMk cId="2235890656" sldId="257"/>
            <ac:spMk id="10" creationId="{568A1441-62C2-C148-7D5B-7196A20706AC}"/>
          </ac:spMkLst>
        </pc:spChg>
        <pc:spChg chg="add mod">
          <ac:chgData name="Ole Christian Erikstad" userId="b521cbdd-d576-4939-aead-6c246d737b6a" providerId="ADAL" clId="{4303D4F1-193B-4A0D-9C01-823A2D04FBD7}" dt="2026-04-23T11:29:00.477" v="903" actId="14100"/>
          <ac:spMkLst>
            <pc:docMk/>
            <pc:sldMk cId="2235890656" sldId="257"/>
            <ac:spMk id="12" creationId="{58336850-19EA-D6A0-C634-5A45EFA96481}"/>
          </ac:spMkLst>
        </pc:spChg>
        <pc:picChg chg="add del">
          <ac:chgData name="Ole Christian Erikstad" userId="b521cbdd-d576-4939-aead-6c246d737b6a" providerId="ADAL" clId="{4303D4F1-193B-4A0D-9C01-823A2D04FBD7}" dt="2026-04-23T11:28:30.315" v="878" actId="478"/>
          <ac:picMkLst>
            <pc:docMk/>
            <pc:sldMk cId="2235890656" sldId="257"/>
            <ac:picMk id="7" creationId="{F0BE949F-1A1B-ADB4-56F2-B8C662B4C063}"/>
          </ac:picMkLst>
        </pc:picChg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3713278999" sldId="257"/>
        </pc:sldMkLst>
      </pc:sldChg>
      <pc:sldChg chg="modSp add mod">
        <pc:chgData name="Ole Christian Erikstad" userId="b521cbdd-d576-4939-aead-6c246d737b6a" providerId="ADAL" clId="{4303D4F1-193B-4A0D-9C01-823A2D04FBD7}" dt="2026-04-23T12:24:16.365" v="3543" actId="20577"/>
        <pc:sldMkLst>
          <pc:docMk/>
          <pc:sldMk cId="4129531404" sldId="257"/>
        </pc:sldMkLst>
        <pc:spChg chg="mod">
          <ac:chgData name="Ole Christian Erikstad" userId="b521cbdd-d576-4939-aead-6c246d737b6a" providerId="ADAL" clId="{4303D4F1-193B-4A0D-9C01-823A2D04FBD7}" dt="2026-04-23T12:24:16.365" v="3543" actId="20577"/>
          <ac:spMkLst>
            <pc:docMk/>
            <pc:sldMk cId="4129531404" sldId="257"/>
            <ac:spMk id="12" creationId="{58336850-19EA-D6A0-C634-5A45EFA96481}"/>
          </ac:spMkLst>
        </pc:spChg>
      </pc:sldChg>
      <pc:sldChg chg="addSp delSp modSp new del mod modClrScheme chgLayout">
        <pc:chgData name="Ole Christian Erikstad" userId="b521cbdd-d576-4939-aead-6c246d737b6a" providerId="ADAL" clId="{4303D4F1-193B-4A0D-9C01-823A2D04FBD7}" dt="2026-04-23T11:33:10.509" v="1139" actId="2696"/>
        <pc:sldMkLst>
          <pc:docMk/>
          <pc:sldMk cId="180727484" sldId="258"/>
        </pc:sldMkLst>
        <pc:spChg chg="mod modVis">
          <ac:chgData name="Ole Christian Erikstad" userId="b521cbdd-d576-4939-aead-6c246d737b6a" providerId="ADAL" clId="{4303D4F1-193B-4A0D-9C01-823A2D04FBD7}" dt="2026-04-23T11:30:03.804" v="915" actId="26606"/>
          <ac:spMkLst>
            <pc:docMk/>
            <pc:sldMk cId="180727484" sldId="258"/>
            <ac:spMk id="2" creationId="{84566F41-B9A6-845F-C33E-71806B9BAE4E}"/>
          </ac:spMkLst>
        </pc:spChg>
        <pc:spChg chg="mod modVis">
          <ac:chgData name="Ole Christian Erikstad" userId="b521cbdd-d576-4939-aead-6c246d737b6a" providerId="ADAL" clId="{4303D4F1-193B-4A0D-9C01-823A2D04FBD7}" dt="2026-04-23T11:30:03.804" v="915" actId="26606"/>
          <ac:spMkLst>
            <pc:docMk/>
            <pc:sldMk cId="180727484" sldId="258"/>
            <ac:spMk id="3" creationId="{9E218855-8916-6A3C-1A4A-518D5275678E}"/>
          </ac:spMkLst>
        </pc:spChg>
        <pc:spChg chg="del mod">
          <ac:chgData name="Ole Christian Erikstad" userId="b521cbdd-d576-4939-aead-6c246d737b6a" providerId="ADAL" clId="{4303D4F1-193B-4A0D-9C01-823A2D04FBD7}" dt="2026-04-23T11:29:16.897" v="905" actId="26606"/>
          <ac:spMkLst>
            <pc:docMk/>
            <pc:sldMk cId="180727484" sldId="258"/>
            <ac:spMk id="4" creationId="{E4D95E1F-44FF-1936-3053-7C787F071ED6}"/>
          </ac:spMkLst>
        </pc:spChg>
        <pc:spChg chg="del">
          <ac:chgData name="Ole Christian Erikstad" userId="b521cbdd-d576-4939-aead-6c246d737b6a" providerId="ADAL" clId="{4303D4F1-193B-4A0D-9C01-823A2D04FBD7}" dt="2026-04-23T11:29:16.897" v="905" actId="26606"/>
          <ac:spMkLst>
            <pc:docMk/>
            <pc:sldMk cId="180727484" sldId="258"/>
            <ac:spMk id="5" creationId="{80635847-B136-C983-281E-6EF5F1C2B454}"/>
          </ac:spMkLst>
        </pc:spChg>
        <pc:spChg chg="add del mod">
          <ac:chgData name="Ole Christian Erikstad" userId="b521cbdd-d576-4939-aead-6c246d737b6a" providerId="ADAL" clId="{4303D4F1-193B-4A0D-9C01-823A2D04FBD7}" dt="2026-04-23T11:29:43.351" v="909" actId="478"/>
          <ac:spMkLst>
            <pc:docMk/>
            <pc:sldMk cId="180727484" sldId="258"/>
            <ac:spMk id="11" creationId="{DCE37151-DABF-9073-C810-1B396FFBD634}"/>
          </ac:spMkLst>
        </pc:spChg>
        <pc:spChg chg="add del mod">
          <ac:chgData name="Ole Christian Erikstad" userId="b521cbdd-d576-4939-aead-6c246d737b6a" providerId="ADAL" clId="{4303D4F1-193B-4A0D-9C01-823A2D04FBD7}" dt="2026-04-23T11:30:03.804" v="915" actId="26606"/>
          <ac:spMkLst>
            <pc:docMk/>
            <pc:sldMk cId="180727484" sldId="258"/>
            <ac:spMk id="13" creationId="{A658ED14-1CF4-199A-8DB3-F57E7178A699}"/>
          </ac:spMkLst>
        </pc:spChg>
        <pc:spChg chg="add mod">
          <ac:chgData name="Ole Christian Erikstad" userId="b521cbdd-d576-4939-aead-6c246d737b6a" providerId="ADAL" clId="{4303D4F1-193B-4A0D-9C01-823A2D04FBD7}" dt="2026-04-23T11:30:03.804" v="915" actId="26606"/>
          <ac:spMkLst>
            <pc:docMk/>
            <pc:sldMk cId="180727484" sldId="258"/>
            <ac:spMk id="15" creationId="{420373E5-C7F9-D84E-28EF-2FBE723EC9D1}"/>
          </ac:spMkLst>
        </pc:spChg>
        <pc:spChg chg="add mod">
          <ac:chgData name="Ole Christian Erikstad" userId="b521cbdd-d576-4939-aead-6c246d737b6a" providerId="ADAL" clId="{4303D4F1-193B-4A0D-9C01-823A2D04FBD7}" dt="2026-04-23T11:30:03.804" v="915" actId="26606"/>
          <ac:spMkLst>
            <pc:docMk/>
            <pc:sldMk cId="180727484" sldId="258"/>
            <ac:spMk id="17" creationId="{E3A16CE0-F8C4-2113-5AAA-A922F49E0208}"/>
          </ac:spMkLst>
        </pc:spChg>
        <pc:spChg chg="add del mod">
          <ac:chgData name="Ole Christian Erikstad" userId="b521cbdd-d576-4939-aead-6c246d737b6a" providerId="ADAL" clId="{4303D4F1-193B-4A0D-9C01-823A2D04FBD7}" dt="2026-04-23T11:30:10.214" v="916" actId="478"/>
          <ac:spMkLst>
            <pc:docMk/>
            <pc:sldMk cId="180727484" sldId="258"/>
            <ac:spMk id="22" creationId="{96476723-AAFA-FECE-82D0-6ADF054A1CB9}"/>
          </ac:spMkLst>
        </pc:spChg>
        <pc:spChg chg="add mod">
          <ac:chgData name="Ole Christian Erikstad" userId="b521cbdd-d576-4939-aead-6c246d737b6a" providerId="ADAL" clId="{4303D4F1-193B-4A0D-9C01-823A2D04FBD7}" dt="2026-04-23T11:32:12.517" v="1138" actId="20577"/>
          <ac:spMkLst>
            <pc:docMk/>
            <pc:sldMk cId="180727484" sldId="258"/>
            <ac:spMk id="24" creationId="{C4087D46-BE46-5C74-C028-01F4B4C59F38}"/>
          </ac:spMkLst>
        </pc:spChg>
        <pc:picChg chg="add mod ord">
          <ac:chgData name="Ole Christian Erikstad" userId="b521cbdd-d576-4939-aead-6c246d737b6a" providerId="ADAL" clId="{4303D4F1-193B-4A0D-9C01-823A2D04FBD7}" dt="2026-04-23T11:30:12.629" v="917" actId="1076"/>
          <ac:picMkLst>
            <pc:docMk/>
            <pc:sldMk cId="180727484" sldId="258"/>
            <ac:picMk id="6" creationId="{61CED8FF-9557-1C02-BAD4-B475C694CFA3}"/>
          </ac:picMkLst>
        </pc:picChg>
      </pc:sldChg>
      <pc:sldChg chg="modSp add mod">
        <pc:chgData name="Ole Christian Erikstad" userId="b521cbdd-d576-4939-aead-6c246d737b6a" providerId="ADAL" clId="{4303D4F1-193B-4A0D-9C01-823A2D04FBD7}" dt="2026-04-23T12:24:04.679" v="3517" actId="6549"/>
        <pc:sldMkLst>
          <pc:docMk/>
          <pc:sldMk cId="819989116" sldId="258"/>
        </pc:sldMkLst>
        <pc:spChg chg="mod">
          <ac:chgData name="Ole Christian Erikstad" userId="b521cbdd-d576-4939-aead-6c246d737b6a" providerId="ADAL" clId="{4303D4F1-193B-4A0D-9C01-823A2D04FBD7}" dt="2026-04-23T12:24:04.679" v="3517" actId="6549"/>
          <ac:spMkLst>
            <pc:docMk/>
            <pc:sldMk cId="819989116" sldId="258"/>
            <ac:spMk id="24" creationId="{C4087D46-BE46-5C74-C028-01F4B4C59F38}"/>
          </ac:spMkLst>
        </pc:spChg>
      </pc:sldChg>
      <pc:sldChg chg="del">
        <pc:chgData name="Ole Christian Erikstad" userId="b521cbdd-d576-4939-aead-6c246d737b6a" providerId="ADAL" clId="{4303D4F1-193B-4A0D-9C01-823A2D04FBD7}" dt="2026-04-23T11:07:23.384" v="282" actId="47"/>
        <pc:sldMkLst>
          <pc:docMk/>
          <pc:sldMk cId="3417298056" sldId="258"/>
        </pc:sldMkLst>
      </pc:sldChg>
      <pc:sldChg chg="modSp add del mod">
        <pc:chgData name="Ole Christian Erikstad" userId="b521cbdd-d576-4939-aead-6c246d737b6a" providerId="ADAL" clId="{4303D4F1-193B-4A0D-9C01-823A2D04FBD7}" dt="2026-04-23T12:12:58.564" v="2727" actId="47"/>
        <pc:sldMkLst>
          <pc:docMk/>
          <pc:sldMk cId="1628815217" sldId="259"/>
        </pc:sldMkLst>
        <pc:spChg chg="mod">
          <ac:chgData name="Ole Christian Erikstad" userId="b521cbdd-d576-4939-aead-6c246d737b6a" providerId="ADAL" clId="{4303D4F1-193B-4A0D-9C01-823A2D04FBD7}" dt="2026-04-23T11:51:37.719" v="2221" actId="20577"/>
          <ac:spMkLst>
            <pc:docMk/>
            <pc:sldMk cId="1628815217" sldId="259"/>
            <ac:spMk id="10" creationId="{C382AB2B-ADA6-B0FC-AA44-7C0256593B88}"/>
          </ac:spMkLst>
        </pc:spChg>
      </pc:sldChg>
      <pc:sldChg chg="del">
        <pc:chgData name="Ole Christian Erikstad" userId="b521cbdd-d576-4939-aead-6c246d737b6a" providerId="ADAL" clId="{4303D4F1-193B-4A0D-9C01-823A2D04FBD7}" dt="2026-04-23T11:07:23.384" v="282" actId="47"/>
        <pc:sldMkLst>
          <pc:docMk/>
          <pc:sldMk cId="3116302639" sldId="259"/>
        </pc:sldMkLst>
      </pc:sldChg>
      <pc:sldChg chg="addSp delSp modSp add mod modClrScheme chgLayout">
        <pc:chgData name="Ole Christian Erikstad" userId="b521cbdd-d576-4939-aead-6c246d737b6a" providerId="ADAL" clId="{4303D4F1-193B-4A0D-9C01-823A2D04FBD7}" dt="2026-04-23T12:19:34.385" v="3481" actId="20577"/>
        <pc:sldMkLst>
          <pc:docMk/>
          <pc:sldMk cId="3696807602" sldId="259"/>
        </pc:sldMkLst>
        <pc:spChg chg="mod">
          <ac:chgData name="Ole Christian Erikstad" userId="b521cbdd-d576-4939-aead-6c246d737b6a" providerId="ADAL" clId="{4303D4F1-193B-4A0D-9C01-823A2D04FBD7}" dt="2026-04-23T12:17:02.482" v="3146" actId="26606"/>
          <ac:spMkLst>
            <pc:docMk/>
            <pc:sldMk cId="3696807602" sldId="259"/>
            <ac:spMk id="4" creationId="{09FDCEC3-B556-49C1-71BD-8C3E6E8B6F0B}"/>
          </ac:spMkLst>
        </pc:spChg>
        <pc:spChg chg="mod">
          <ac:chgData name="Ole Christian Erikstad" userId="b521cbdd-d576-4939-aead-6c246d737b6a" providerId="ADAL" clId="{4303D4F1-193B-4A0D-9C01-823A2D04FBD7}" dt="2026-04-23T12:17:02.482" v="3146" actId="26606"/>
          <ac:spMkLst>
            <pc:docMk/>
            <pc:sldMk cId="3696807602" sldId="259"/>
            <ac:spMk id="5" creationId="{83B5B225-E387-479C-1BEA-08BE68B45DFF}"/>
          </ac:spMkLst>
        </pc:spChg>
        <pc:spChg chg="mod ord">
          <ac:chgData name="Ole Christian Erikstad" userId="b521cbdd-d576-4939-aead-6c246d737b6a" providerId="ADAL" clId="{4303D4F1-193B-4A0D-9C01-823A2D04FBD7}" dt="2026-04-23T12:17:02.482" v="3146" actId="26606"/>
          <ac:spMkLst>
            <pc:docMk/>
            <pc:sldMk cId="3696807602" sldId="259"/>
            <ac:spMk id="10" creationId="{13F7CECD-C176-C01C-A5C7-0817A385F51E}"/>
          </ac:spMkLst>
        </pc:spChg>
        <pc:spChg chg="add del">
          <ac:chgData name="Ole Christian Erikstad" userId="b521cbdd-d576-4939-aead-6c246d737b6a" providerId="ADAL" clId="{4303D4F1-193B-4A0D-9C01-823A2D04FBD7}" dt="2026-04-23T12:15:51.108" v="3021" actId="26606"/>
          <ac:spMkLst>
            <pc:docMk/>
            <pc:sldMk cId="3696807602" sldId="259"/>
            <ac:spMk id="12" creationId="{20AE66B3-E5E8-7FE1-59D8-987082940B0C}"/>
          </ac:spMkLst>
        </pc:spChg>
        <pc:spChg chg="add del">
          <ac:chgData name="Ole Christian Erikstad" userId="b521cbdd-d576-4939-aead-6c246d737b6a" providerId="ADAL" clId="{4303D4F1-193B-4A0D-9C01-823A2D04FBD7}" dt="2026-04-23T12:15:51.092" v="3020" actId="26606"/>
          <ac:spMkLst>
            <pc:docMk/>
            <pc:sldMk cId="3696807602" sldId="259"/>
            <ac:spMk id="18" creationId="{F0C0A557-8C55-AD28-FCE4-249A61EAE65D}"/>
          </ac:spMkLst>
        </pc:spChg>
        <pc:spChg chg="add mod">
          <ac:chgData name="Ole Christian Erikstad" userId="b521cbdd-d576-4939-aead-6c246d737b6a" providerId="ADAL" clId="{4303D4F1-193B-4A0D-9C01-823A2D04FBD7}" dt="2026-04-23T12:19:34.385" v="3481" actId="20577"/>
          <ac:spMkLst>
            <pc:docMk/>
            <pc:sldMk cId="3696807602" sldId="259"/>
            <ac:spMk id="20" creationId="{20AE66B3-E5E8-7FE1-59D8-987082940B0C}"/>
          </ac:spMkLst>
        </pc:spChg>
        <pc:graphicFrameChg chg="add del">
          <ac:chgData name="Ole Christian Erikstad" userId="b521cbdd-d576-4939-aead-6c246d737b6a" providerId="ADAL" clId="{4303D4F1-193B-4A0D-9C01-823A2D04FBD7}" dt="2026-04-23T12:15:51.092" v="3020" actId="26606"/>
          <ac:graphicFrameMkLst>
            <pc:docMk/>
            <pc:sldMk cId="3696807602" sldId="259"/>
            <ac:graphicFrameMk id="14" creationId="{DA627EC6-6D63-7983-1001-E7DDE299D5FA}"/>
          </ac:graphicFrameMkLst>
        </pc:graphicFrameChg>
        <pc:picChg chg="del">
          <ac:chgData name="Ole Christian Erikstad" userId="b521cbdd-d576-4939-aead-6c246d737b6a" providerId="ADAL" clId="{4303D4F1-193B-4A0D-9C01-823A2D04FBD7}" dt="2026-04-23T12:15:32.318" v="3018" actId="478"/>
          <ac:picMkLst>
            <pc:docMk/>
            <pc:sldMk cId="3696807602" sldId="259"/>
            <ac:picMk id="6" creationId="{2B1A6DCE-F057-CF9B-7F9B-E3B8AF84DBBC}"/>
          </ac:picMkLst>
        </pc:picChg>
      </pc:sldChg>
      <pc:sldChg chg="new del">
        <pc:chgData name="Ole Christian Erikstad" userId="b521cbdd-d576-4939-aead-6c246d737b6a" providerId="ADAL" clId="{4303D4F1-193B-4A0D-9C01-823A2D04FBD7}" dt="2026-04-23T11:35:43.681" v="1313" actId="47"/>
        <pc:sldMkLst>
          <pc:docMk/>
          <pc:sldMk cId="163674878" sldId="260"/>
        </pc:sldMkLst>
      </pc:sldChg>
      <pc:sldChg chg="addSp delSp modSp new del mod">
        <pc:chgData name="Ole Christian Erikstad" userId="b521cbdd-d576-4939-aead-6c246d737b6a" providerId="ADAL" clId="{4303D4F1-193B-4A0D-9C01-823A2D04FBD7}" dt="2026-04-23T11:35:34.699" v="1311" actId="47"/>
        <pc:sldMkLst>
          <pc:docMk/>
          <pc:sldMk cId="2088586009" sldId="260"/>
        </pc:sldMkLst>
        <pc:spChg chg="del mod">
          <ac:chgData name="Ole Christian Erikstad" userId="b521cbdd-d576-4939-aead-6c246d737b6a" providerId="ADAL" clId="{4303D4F1-193B-4A0D-9C01-823A2D04FBD7}" dt="2026-04-23T11:35:30.438" v="1310" actId="478"/>
          <ac:spMkLst>
            <pc:docMk/>
            <pc:sldMk cId="2088586009" sldId="260"/>
            <ac:spMk id="2" creationId="{A124A91D-DE72-80CD-38B2-A133C9029723}"/>
          </ac:spMkLst>
        </pc:spChg>
        <pc:spChg chg="add mod">
          <ac:chgData name="Ole Christian Erikstad" userId="b521cbdd-d576-4939-aead-6c246d737b6a" providerId="ADAL" clId="{4303D4F1-193B-4A0D-9C01-823A2D04FBD7}" dt="2026-04-23T11:35:30.438" v="1310" actId="478"/>
          <ac:spMkLst>
            <pc:docMk/>
            <pc:sldMk cId="2088586009" sldId="260"/>
            <ac:spMk id="7" creationId="{25D0C123-DD04-F483-42E5-77EC2B4FF4CA}"/>
          </ac:spMkLst>
        </pc:spChg>
      </pc:sldChg>
      <pc:sldChg chg="addSp delSp modSp new mod modClrScheme chgLayout">
        <pc:chgData name="Ole Christian Erikstad" userId="b521cbdd-d576-4939-aead-6c246d737b6a" providerId="ADAL" clId="{4303D4F1-193B-4A0D-9C01-823A2D04FBD7}" dt="2026-04-23T12:15:04.607" v="3016" actId="20577"/>
        <pc:sldMkLst>
          <pc:docMk/>
          <pc:sldMk cId="3264931200" sldId="260"/>
        </pc:sldMkLst>
        <pc:spChg chg="del">
          <ac:chgData name="Ole Christian Erikstad" userId="b521cbdd-d576-4939-aead-6c246d737b6a" providerId="ADAL" clId="{4303D4F1-193B-4A0D-9C01-823A2D04FBD7}" dt="2026-04-23T11:35:50.295" v="1315" actId="26606"/>
          <ac:spMkLst>
            <pc:docMk/>
            <pc:sldMk cId="3264931200" sldId="260"/>
            <ac:spMk id="2" creationId="{4D1DEA4D-51F2-9BA3-84EA-C5F43FA1A7B2}"/>
          </ac:spMkLst>
        </pc:spChg>
        <pc:spChg chg="del">
          <ac:chgData name="Ole Christian Erikstad" userId="b521cbdd-d576-4939-aead-6c246d737b6a" providerId="ADAL" clId="{4303D4F1-193B-4A0D-9C01-823A2D04FBD7}" dt="2026-04-23T11:35:50.295" v="1315" actId="26606"/>
          <ac:spMkLst>
            <pc:docMk/>
            <pc:sldMk cId="3264931200" sldId="260"/>
            <ac:spMk id="3" creationId="{4DBCB3D6-F4B0-C86C-91FC-EBDFB217F500}"/>
          </ac:spMkLst>
        </pc:spChg>
        <pc:spChg chg="mod">
          <ac:chgData name="Ole Christian Erikstad" userId="b521cbdd-d576-4939-aead-6c246d737b6a" providerId="ADAL" clId="{4303D4F1-193B-4A0D-9C01-823A2D04FBD7}" dt="2026-04-23T11:52:50.409" v="2231" actId="26606"/>
          <ac:spMkLst>
            <pc:docMk/>
            <pc:sldMk cId="3264931200" sldId="260"/>
            <ac:spMk id="4" creationId="{6853E457-FE2A-6416-6169-F7A3C4697D93}"/>
          </ac:spMkLst>
        </pc:spChg>
        <pc:spChg chg="mod">
          <ac:chgData name="Ole Christian Erikstad" userId="b521cbdd-d576-4939-aead-6c246d737b6a" providerId="ADAL" clId="{4303D4F1-193B-4A0D-9C01-823A2D04FBD7}" dt="2026-04-23T11:52:50.409" v="2231" actId="26606"/>
          <ac:spMkLst>
            <pc:docMk/>
            <pc:sldMk cId="3264931200" sldId="260"/>
            <ac:spMk id="5" creationId="{771EEC09-A3C9-4019-CA98-0E7EA0D3250A}"/>
          </ac:spMkLst>
        </pc:spChg>
        <pc:spChg chg="add mod ord">
          <ac:chgData name="Ole Christian Erikstad" userId="b521cbdd-d576-4939-aead-6c246d737b6a" providerId="ADAL" clId="{4303D4F1-193B-4A0D-9C01-823A2D04FBD7}" dt="2026-04-23T11:52:50.409" v="2231" actId="26606"/>
          <ac:spMkLst>
            <pc:docMk/>
            <pc:sldMk cId="3264931200" sldId="260"/>
            <ac:spMk id="10" creationId="{CD8D0DEC-2333-192F-67F0-08A785209364}"/>
          </ac:spMkLst>
        </pc:spChg>
        <pc:spChg chg="add mod">
          <ac:chgData name="Ole Christian Erikstad" userId="b521cbdd-d576-4939-aead-6c246d737b6a" providerId="ADAL" clId="{4303D4F1-193B-4A0D-9C01-823A2D04FBD7}" dt="2026-04-23T12:15:04.607" v="3016" actId="20577"/>
          <ac:spMkLst>
            <pc:docMk/>
            <pc:sldMk cId="3264931200" sldId="260"/>
            <ac:spMk id="12" creationId="{4E880063-B67D-ED45-7B1F-81201508D19C}"/>
          </ac:spMkLst>
        </pc:spChg>
        <pc:picChg chg="add mod ord">
          <ac:chgData name="Ole Christian Erikstad" userId="b521cbdd-d576-4939-aead-6c246d737b6a" providerId="ADAL" clId="{4303D4F1-193B-4A0D-9C01-823A2D04FBD7}" dt="2026-04-23T11:52:50.409" v="2231" actId="26606"/>
          <ac:picMkLst>
            <pc:docMk/>
            <pc:sldMk cId="3264931200" sldId="260"/>
            <ac:picMk id="6" creationId="{104F7862-0B1B-4A41-48BE-1268DBA357E6}"/>
          </ac:picMkLst>
        </pc:picChg>
      </pc:sldChg>
      <pc:sldChg chg="del">
        <pc:chgData name="Ole Christian Erikstad" userId="b521cbdd-d576-4939-aead-6c246d737b6a" providerId="ADAL" clId="{4303D4F1-193B-4A0D-9C01-823A2D04FBD7}" dt="2026-04-23T11:07:23.384" v="282" actId="47"/>
        <pc:sldMkLst>
          <pc:docMk/>
          <pc:sldMk cId="3841992069" sldId="260"/>
        </pc:sldMkLst>
      </pc:sldChg>
      <pc:sldChg chg="del">
        <pc:chgData name="Ole Christian Erikstad" userId="b521cbdd-d576-4939-aead-6c246d737b6a" providerId="ADAL" clId="{4303D4F1-193B-4A0D-9C01-823A2D04FBD7}" dt="2026-04-23T11:05:20.606" v="273" actId="47"/>
        <pc:sldMkLst>
          <pc:docMk/>
          <pc:sldMk cId="2693335234" sldId="261"/>
        </pc:sldMkLst>
      </pc:sldChg>
      <pc:sldChg chg="del">
        <pc:chgData name="Ole Christian Erikstad" userId="b521cbdd-d576-4939-aead-6c246d737b6a" providerId="ADAL" clId="{4303D4F1-193B-4A0D-9C01-823A2D04FBD7}" dt="2026-04-23T11:07:23.384" v="282" actId="47"/>
        <pc:sldMkLst>
          <pc:docMk/>
          <pc:sldMk cId="1301745120" sldId="262"/>
        </pc:sldMkLst>
      </pc:sldChg>
      <pc:sldChg chg="del">
        <pc:chgData name="Ole Christian Erikstad" userId="b521cbdd-d576-4939-aead-6c246d737b6a" providerId="ADAL" clId="{4303D4F1-193B-4A0D-9C01-823A2D04FBD7}" dt="2026-04-23T11:07:23.384" v="282" actId="47"/>
        <pc:sldMkLst>
          <pc:docMk/>
          <pc:sldMk cId="1910475934" sldId="263"/>
        </pc:sldMkLst>
      </pc:sldChg>
      <pc:sldChg chg="del">
        <pc:chgData name="Ole Christian Erikstad" userId="b521cbdd-d576-4939-aead-6c246d737b6a" providerId="ADAL" clId="{4303D4F1-193B-4A0D-9C01-823A2D04FBD7}" dt="2026-04-23T11:07:23.384" v="282" actId="47"/>
        <pc:sldMkLst>
          <pc:docMk/>
          <pc:sldMk cId="1209200209" sldId="264"/>
        </pc:sldMkLst>
      </pc:sldChg>
      <pc:sldChg chg="del">
        <pc:chgData name="Ole Christian Erikstad" userId="b521cbdd-d576-4939-aead-6c246d737b6a" providerId="ADAL" clId="{4303D4F1-193B-4A0D-9C01-823A2D04FBD7}" dt="2026-04-23T11:05:03.449" v="265" actId="47"/>
        <pc:sldMkLst>
          <pc:docMk/>
          <pc:sldMk cId="3515071829" sldId="265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1924451775" sldId="266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45602471" sldId="267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2415567910" sldId="268"/>
        </pc:sldMkLst>
      </pc:sldChg>
      <pc:sldChg chg="del">
        <pc:chgData name="Ole Christian Erikstad" userId="b521cbdd-d576-4939-aead-6c246d737b6a" providerId="ADAL" clId="{4303D4F1-193B-4A0D-9C01-823A2D04FBD7}" dt="2026-04-23T11:07:23.384" v="282" actId="47"/>
        <pc:sldMkLst>
          <pc:docMk/>
          <pc:sldMk cId="4227100372" sldId="269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1340650422" sldId="270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1446608212" sldId="271"/>
        </pc:sldMkLst>
      </pc:sldChg>
      <pc:sldChg chg="del">
        <pc:chgData name="Ole Christian Erikstad" userId="b521cbdd-d576-4939-aead-6c246d737b6a" providerId="ADAL" clId="{4303D4F1-193B-4A0D-9C01-823A2D04FBD7}" dt="2026-04-23T11:05:14.952" v="269" actId="47"/>
        <pc:sldMkLst>
          <pc:docMk/>
          <pc:sldMk cId="2368447606" sldId="272"/>
        </pc:sldMkLst>
      </pc:sldChg>
      <pc:sldChg chg="del">
        <pc:chgData name="Ole Christian Erikstad" userId="b521cbdd-d576-4939-aead-6c246d737b6a" providerId="ADAL" clId="{4303D4F1-193B-4A0D-9C01-823A2D04FBD7}" dt="2026-04-23T11:07:23.384" v="282" actId="47"/>
        <pc:sldMkLst>
          <pc:docMk/>
          <pc:sldMk cId="1670841983" sldId="273"/>
        </pc:sldMkLst>
      </pc:sldChg>
      <pc:sldChg chg="del">
        <pc:chgData name="Ole Christian Erikstad" userId="b521cbdd-d576-4939-aead-6c246d737b6a" providerId="ADAL" clId="{4303D4F1-193B-4A0D-9C01-823A2D04FBD7}" dt="2026-04-23T11:07:42.731" v="284" actId="47"/>
        <pc:sldMkLst>
          <pc:docMk/>
          <pc:sldMk cId="222418893" sldId="274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3455284887" sldId="275"/>
        </pc:sldMkLst>
      </pc:sldChg>
      <pc:sldChg chg="del">
        <pc:chgData name="Ole Christian Erikstad" userId="b521cbdd-d576-4939-aead-6c246d737b6a" providerId="ADAL" clId="{4303D4F1-193B-4A0D-9C01-823A2D04FBD7}" dt="2026-04-23T10:53:00.959" v="66" actId="47"/>
        <pc:sldMkLst>
          <pc:docMk/>
          <pc:sldMk cId="783255533" sldId="276"/>
        </pc:sldMkLst>
      </pc:sldChg>
      <pc:sldChg chg="add">
        <pc:chgData name="Ole Christian Erikstad" userId="b521cbdd-d576-4939-aead-6c246d737b6a" providerId="ADAL" clId="{4303D4F1-193B-4A0D-9C01-823A2D04FBD7}" dt="2026-04-23T11:03:59.914" v="263"/>
        <pc:sldMkLst>
          <pc:docMk/>
          <pc:sldMk cId="2090784425" sldId="276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388353546" sldId="277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3389069863" sldId="278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1639706984" sldId="279"/>
        </pc:sldMkLst>
      </pc:sldChg>
      <pc:sldChg chg="del">
        <pc:chgData name="Ole Christian Erikstad" userId="b521cbdd-d576-4939-aead-6c246d737b6a" providerId="ADAL" clId="{4303D4F1-193B-4A0D-9C01-823A2D04FBD7}" dt="2026-04-23T11:05:19.866" v="272" actId="47"/>
        <pc:sldMkLst>
          <pc:docMk/>
          <pc:sldMk cId="3493977928" sldId="280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2436531199" sldId="281"/>
        </pc:sldMkLst>
      </pc:sldChg>
      <pc:sldChg chg="del">
        <pc:chgData name="Ole Christian Erikstad" userId="b521cbdd-d576-4939-aead-6c246d737b6a" providerId="ADAL" clId="{4303D4F1-193B-4A0D-9C01-823A2D04FBD7}" dt="2026-04-23T11:07:42.731" v="284" actId="47"/>
        <pc:sldMkLst>
          <pc:docMk/>
          <pc:sldMk cId="3590403327" sldId="282"/>
        </pc:sldMkLst>
      </pc:sldChg>
      <pc:sldChg chg="del">
        <pc:chgData name="Ole Christian Erikstad" userId="b521cbdd-d576-4939-aead-6c246d737b6a" providerId="ADAL" clId="{4303D4F1-193B-4A0D-9C01-823A2D04FBD7}" dt="2026-04-23T11:05:21.619" v="275" actId="47"/>
        <pc:sldMkLst>
          <pc:docMk/>
          <pc:sldMk cId="4142654665" sldId="283"/>
        </pc:sldMkLst>
      </pc:sldChg>
      <pc:sldChg chg="del">
        <pc:chgData name="Ole Christian Erikstad" userId="b521cbdd-d576-4939-aead-6c246d737b6a" providerId="ADAL" clId="{4303D4F1-193B-4A0D-9C01-823A2D04FBD7}" dt="2026-04-23T11:07:42.731" v="284" actId="47"/>
        <pc:sldMkLst>
          <pc:docMk/>
          <pc:sldMk cId="331537403" sldId="284"/>
        </pc:sldMkLst>
      </pc:sldChg>
      <pc:sldChg chg="add del">
        <pc:chgData name="Ole Christian Erikstad" userId="b521cbdd-d576-4939-aead-6c246d737b6a" providerId="ADAL" clId="{4303D4F1-193B-4A0D-9C01-823A2D04FBD7}" dt="2026-04-23T10:59:08.983" v="207" actId="47"/>
        <pc:sldMkLst>
          <pc:docMk/>
          <pc:sldMk cId="2589359915" sldId="285"/>
        </pc:sldMkLst>
      </pc:sldChg>
      <pc:sldChg chg="del">
        <pc:chgData name="Ole Christian Erikstad" userId="b521cbdd-d576-4939-aead-6c246d737b6a" providerId="ADAL" clId="{4303D4F1-193B-4A0D-9C01-823A2D04FBD7}" dt="2026-04-23T11:08:18.172" v="287" actId="47"/>
        <pc:sldMkLst>
          <pc:docMk/>
          <pc:sldMk cId="486121207" sldId="288"/>
        </pc:sldMkLst>
      </pc:sldChg>
      <pc:sldChg chg="del">
        <pc:chgData name="Ole Christian Erikstad" userId="b521cbdd-d576-4939-aead-6c246d737b6a" providerId="ADAL" clId="{4303D4F1-193B-4A0D-9C01-823A2D04FBD7}" dt="2026-04-23T11:05:21.072" v="274" actId="47"/>
        <pc:sldMkLst>
          <pc:docMk/>
          <pc:sldMk cId="575349693" sldId="289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325980546" sldId="290"/>
        </pc:sldMkLst>
      </pc:sldChg>
      <pc:sldChg chg="del">
        <pc:chgData name="Ole Christian Erikstad" userId="b521cbdd-d576-4939-aead-6c246d737b6a" providerId="ADAL" clId="{4303D4F1-193B-4A0D-9C01-823A2D04FBD7}" dt="2026-04-23T10:52:59.150" v="65" actId="47"/>
        <pc:sldMkLst>
          <pc:docMk/>
          <pc:sldMk cId="1256241595" sldId="291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1497446689" sldId="294"/>
        </pc:sldMkLst>
      </pc:sldChg>
      <pc:sldChg chg="modSp mod">
        <pc:chgData name="Ole Christian Erikstad" userId="b521cbdd-d576-4939-aead-6c246d737b6a" providerId="ADAL" clId="{4303D4F1-193B-4A0D-9C01-823A2D04FBD7}" dt="2026-04-23T10:52:41.177" v="64" actId="20577"/>
        <pc:sldMkLst>
          <pc:docMk/>
          <pc:sldMk cId="1359582367" sldId="296"/>
        </pc:sldMkLst>
        <pc:spChg chg="mod">
          <ac:chgData name="Ole Christian Erikstad" userId="b521cbdd-d576-4939-aead-6c246d737b6a" providerId="ADAL" clId="{4303D4F1-193B-4A0D-9C01-823A2D04FBD7}" dt="2026-04-23T10:52:41.177" v="64" actId="20577"/>
          <ac:spMkLst>
            <pc:docMk/>
            <pc:sldMk cId="1359582367" sldId="296"/>
            <ac:spMk id="4" creationId="{D5996F1D-4B68-41EC-9993-B1BBC05DF60A}"/>
          </ac:spMkLst>
        </pc:spChg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4075448785" sldId="297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955382539" sldId="301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2554594857" sldId="303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3373368508" sldId="304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72456442" sldId="305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1483773919" sldId="307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3354471851" sldId="317"/>
        </pc:sldMkLst>
      </pc:sldChg>
      <pc:sldChg chg="addSp delSp modSp mod ord modClrScheme chgLayout">
        <pc:chgData name="Ole Christian Erikstad" userId="b521cbdd-d576-4939-aead-6c246d737b6a" providerId="ADAL" clId="{4303D4F1-193B-4A0D-9C01-823A2D04FBD7}" dt="2026-04-23T11:22:39.030" v="629" actId="14100"/>
        <pc:sldMkLst>
          <pc:docMk/>
          <pc:sldMk cId="2170931358" sldId="318"/>
        </pc:sldMkLst>
        <pc:spChg chg="add mod">
          <ac:chgData name="Ole Christian Erikstad" userId="b521cbdd-d576-4939-aead-6c246d737b6a" providerId="ADAL" clId="{4303D4F1-193B-4A0D-9C01-823A2D04FBD7}" dt="2026-04-23T11:20:06.889" v="613" actId="1076"/>
          <ac:spMkLst>
            <pc:docMk/>
            <pc:sldMk cId="2170931358" sldId="318"/>
            <ac:spMk id="5" creationId="{D23B363E-A177-2393-765C-D2A84F086C18}"/>
          </ac:spMkLst>
        </pc:spChg>
        <pc:spChg chg="add del mod">
          <ac:chgData name="Ole Christian Erikstad" userId="b521cbdd-d576-4939-aead-6c246d737b6a" providerId="ADAL" clId="{4303D4F1-193B-4A0D-9C01-823A2D04FBD7}" dt="2026-04-23T11:21:05.717" v="616" actId="478"/>
          <ac:spMkLst>
            <pc:docMk/>
            <pc:sldMk cId="2170931358" sldId="318"/>
            <ac:spMk id="7" creationId="{69C39CDF-391C-F7F5-A1D3-17D8F2CBEA8A}"/>
          </ac:spMkLst>
        </pc:spChg>
        <pc:spChg chg="add del mod">
          <ac:chgData name="Ole Christian Erikstad" userId="b521cbdd-d576-4939-aead-6c246d737b6a" providerId="ADAL" clId="{4303D4F1-193B-4A0D-9C01-823A2D04FBD7}" dt="2026-04-23T11:21:46.629" v="621" actId="478"/>
          <ac:spMkLst>
            <pc:docMk/>
            <pc:sldMk cId="2170931358" sldId="318"/>
            <ac:spMk id="8" creationId="{67F802E6-CB1F-9A72-CB8D-F72F2A5087E8}"/>
          </ac:spMkLst>
        </pc:spChg>
        <pc:spChg chg="add mod">
          <ac:chgData name="Ole Christian Erikstad" userId="b521cbdd-d576-4939-aead-6c246d737b6a" providerId="ADAL" clId="{4303D4F1-193B-4A0D-9C01-823A2D04FBD7}" dt="2026-04-23T11:22:14.045" v="626" actId="17032"/>
          <ac:spMkLst>
            <pc:docMk/>
            <pc:sldMk cId="2170931358" sldId="318"/>
            <ac:spMk id="9" creationId="{7EF8E6AC-537D-C983-BB30-C5720CA84C9E}"/>
          </ac:spMkLst>
        </pc:spChg>
        <pc:spChg chg="mod">
          <ac:chgData name="Ole Christian Erikstad" userId="b521cbdd-d576-4939-aead-6c246d737b6a" providerId="ADAL" clId="{4303D4F1-193B-4A0D-9C01-823A2D04FBD7}" dt="2026-04-23T11:11:19.653" v="358" actId="20577"/>
          <ac:spMkLst>
            <pc:docMk/>
            <pc:sldMk cId="2170931358" sldId="318"/>
            <ac:spMk id="14" creationId="{2F388095-49BD-5A00-B6EE-8FE5A0A6C538}"/>
          </ac:spMkLst>
        </pc:spChg>
        <pc:spChg chg="add del mod">
          <ac:chgData name="Ole Christian Erikstad" userId="b521cbdd-d576-4939-aead-6c246d737b6a" providerId="ADAL" clId="{4303D4F1-193B-4A0D-9C01-823A2D04FBD7}" dt="2026-04-23T11:18:28.504" v="496" actId="478"/>
          <ac:spMkLst>
            <pc:docMk/>
            <pc:sldMk cId="2170931358" sldId="318"/>
            <ac:spMk id="19" creationId="{782E4F99-6D54-5AC0-F294-0CDABB835E3A}"/>
          </ac:spMkLst>
        </pc:spChg>
        <pc:spChg chg="add mod">
          <ac:chgData name="Ole Christian Erikstad" userId="b521cbdd-d576-4939-aead-6c246d737b6a" providerId="ADAL" clId="{4303D4F1-193B-4A0D-9C01-823A2D04FBD7}" dt="2026-04-23T11:10:46.059" v="295" actId="26606"/>
          <ac:spMkLst>
            <pc:docMk/>
            <pc:sldMk cId="2170931358" sldId="318"/>
            <ac:spMk id="21" creationId="{9EC227A1-6940-7317-1C7F-85F964092080}"/>
          </ac:spMkLst>
        </pc:spChg>
        <pc:spChg chg="add mod">
          <ac:chgData name="Ole Christian Erikstad" userId="b521cbdd-d576-4939-aead-6c246d737b6a" providerId="ADAL" clId="{4303D4F1-193B-4A0D-9C01-823A2D04FBD7}" dt="2026-04-23T11:10:46.059" v="295" actId="26606"/>
          <ac:spMkLst>
            <pc:docMk/>
            <pc:sldMk cId="2170931358" sldId="318"/>
            <ac:spMk id="23" creationId="{DB984210-F8D2-C9DE-C9B0-439BB707BEE7}"/>
          </ac:spMkLst>
        </pc:spChg>
        <pc:picChg chg="add mod">
          <ac:chgData name="Ole Christian Erikstad" userId="b521cbdd-d576-4939-aead-6c246d737b6a" providerId="ADAL" clId="{4303D4F1-193B-4A0D-9C01-823A2D04FBD7}" dt="2026-04-23T11:19:07.737" v="578" actId="1076"/>
          <ac:picMkLst>
            <pc:docMk/>
            <pc:sldMk cId="2170931358" sldId="318"/>
            <ac:picMk id="3" creationId="{2DE61E64-C93A-601D-B670-D7518385067A}"/>
          </ac:picMkLst>
        </pc:picChg>
        <pc:picChg chg="mod">
          <ac:chgData name="Ole Christian Erikstad" userId="b521cbdd-d576-4939-aead-6c246d737b6a" providerId="ADAL" clId="{4303D4F1-193B-4A0D-9C01-823A2D04FBD7}" dt="2026-04-23T11:22:39.030" v="629" actId="14100"/>
          <ac:picMkLst>
            <pc:docMk/>
            <pc:sldMk cId="2170931358" sldId="318"/>
            <ac:picMk id="6" creationId="{C1263735-5CE9-357A-1567-AF4372813660}"/>
          </ac:picMkLst>
        </pc:picChg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2396252764" sldId="322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414880082" sldId="325"/>
        </pc:sldMkLst>
      </pc:sldChg>
      <pc:sldChg chg="del">
        <pc:chgData name="Ole Christian Erikstad" userId="b521cbdd-d576-4939-aead-6c246d737b6a" providerId="ADAL" clId="{4303D4F1-193B-4A0D-9C01-823A2D04FBD7}" dt="2026-04-23T11:00:12.630" v="250" actId="2696"/>
        <pc:sldMkLst>
          <pc:docMk/>
          <pc:sldMk cId="2516058453" sldId="326"/>
        </pc:sldMkLst>
      </pc:sldChg>
      <pc:sldChg chg="add">
        <pc:chgData name="Ole Christian Erikstad" userId="b521cbdd-d576-4939-aead-6c246d737b6a" providerId="ADAL" clId="{4303D4F1-193B-4A0D-9C01-823A2D04FBD7}" dt="2026-04-23T11:00:44.159" v="253"/>
        <pc:sldMkLst>
          <pc:docMk/>
          <pc:sldMk cId="2628264154" sldId="326"/>
        </pc:sldMkLst>
      </pc:sldChg>
      <pc:sldChg chg="add del">
        <pc:chgData name="Ole Christian Erikstad" userId="b521cbdd-d576-4939-aead-6c246d737b6a" providerId="ADAL" clId="{4303D4F1-193B-4A0D-9C01-823A2D04FBD7}" dt="2026-04-23T11:00:29.013" v="252"/>
        <pc:sldMkLst>
          <pc:docMk/>
          <pc:sldMk cId="3396212838" sldId="326"/>
        </pc:sldMkLst>
      </pc:sldChg>
      <pc:sldChg chg="add del">
        <pc:chgData name="Ole Christian Erikstad" userId="b521cbdd-d576-4939-aead-6c246d737b6a" providerId="ADAL" clId="{4303D4F1-193B-4A0D-9C01-823A2D04FBD7}" dt="2026-04-23T11:00:29.013" v="252"/>
        <pc:sldMkLst>
          <pc:docMk/>
          <pc:sldMk cId="1728691815" sldId="327"/>
        </pc:sldMkLst>
      </pc:sldChg>
      <pc:sldChg chg="add">
        <pc:chgData name="Ole Christian Erikstad" userId="b521cbdd-d576-4939-aead-6c246d737b6a" providerId="ADAL" clId="{4303D4F1-193B-4A0D-9C01-823A2D04FBD7}" dt="2026-04-23T11:00:44.159" v="253"/>
        <pc:sldMkLst>
          <pc:docMk/>
          <pc:sldMk cId="3026881446" sldId="327"/>
        </pc:sldMkLst>
      </pc:sldChg>
      <pc:sldChg chg="del">
        <pc:chgData name="Ole Christian Erikstad" userId="b521cbdd-d576-4939-aead-6c246d737b6a" providerId="ADAL" clId="{4303D4F1-193B-4A0D-9C01-823A2D04FBD7}" dt="2026-04-23T11:00:12.630" v="250" actId="2696"/>
        <pc:sldMkLst>
          <pc:docMk/>
          <pc:sldMk cId="3127689145" sldId="327"/>
        </pc:sldMkLst>
      </pc:sldChg>
      <pc:sldChg chg="del">
        <pc:chgData name="Ole Christian Erikstad" userId="b521cbdd-d576-4939-aead-6c246d737b6a" providerId="ADAL" clId="{4303D4F1-193B-4A0D-9C01-823A2D04FBD7}" dt="2026-04-23T11:06:59.038" v="281" actId="47"/>
        <pc:sldMkLst>
          <pc:docMk/>
          <pc:sldMk cId="4102812098" sldId="330"/>
        </pc:sldMkLst>
      </pc:sldChg>
      <pc:sldChg chg="del">
        <pc:chgData name="Ole Christian Erikstad" userId="b521cbdd-d576-4939-aead-6c246d737b6a" providerId="ADAL" clId="{4303D4F1-193B-4A0D-9C01-823A2D04FBD7}" dt="2026-04-23T11:06:59.038" v="281" actId="47"/>
        <pc:sldMkLst>
          <pc:docMk/>
          <pc:sldMk cId="20440942" sldId="332"/>
        </pc:sldMkLst>
      </pc:sldChg>
      <pc:sldChg chg="del">
        <pc:chgData name="Ole Christian Erikstad" userId="b521cbdd-d576-4939-aead-6c246d737b6a" providerId="ADAL" clId="{4303D4F1-193B-4A0D-9C01-823A2D04FBD7}" dt="2026-04-23T11:06:59.038" v="281" actId="47"/>
        <pc:sldMkLst>
          <pc:docMk/>
          <pc:sldMk cId="3569636227" sldId="337"/>
        </pc:sldMkLst>
      </pc:sldChg>
      <pc:sldChg chg="del">
        <pc:chgData name="Ole Christian Erikstad" userId="b521cbdd-d576-4939-aead-6c246d737b6a" providerId="ADAL" clId="{4303D4F1-193B-4A0D-9C01-823A2D04FBD7}" dt="2026-04-23T11:06:59.038" v="281" actId="47"/>
        <pc:sldMkLst>
          <pc:docMk/>
          <pc:sldMk cId="3490318214" sldId="338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553471289" sldId="339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4098716498" sldId="340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312329142" sldId="347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1002319094" sldId="348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2811610217" sldId="349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3527643448" sldId="353"/>
        </pc:sldMkLst>
      </pc:sldChg>
      <pc:sldChg chg="del">
        <pc:chgData name="Ole Christian Erikstad" userId="b521cbdd-d576-4939-aead-6c246d737b6a" providerId="ADAL" clId="{4303D4F1-193B-4A0D-9C01-823A2D04FBD7}" dt="2026-04-23T11:10:30.485" v="293" actId="47"/>
        <pc:sldMkLst>
          <pc:docMk/>
          <pc:sldMk cId="1758317177" sldId="355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2640105907" sldId="356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2800770898" sldId="358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727233048" sldId="359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3966521697" sldId="361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4250298059" sldId="362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3304456957" sldId="364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2245620055" sldId="365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2412133540" sldId="367"/>
        </pc:sldMkLst>
      </pc:sldChg>
      <pc:sldChg chg="del">
        <pc:chgData name="Ole Christian Erikstad" userId="b521cbdd-d576-4939-aead-6c246d737b6a" providerId="ADAL" clId="{4303D4F1-193B-4A0D-9C01-823A2D04FBD7}" dt="2026-04-23T11:08:18.172" v="287" actId="47"/>
        <pc:sldMkLst>
          <pc:docMk/>
          <pc:sldMk cId="2652582072" sldId="368"/>
        </pc:sldMkLst>
      </pc:sldChg>
      <pc:sldChg chg="del">
        <pc:chgData name="Ole Christian Erikstad" userId="b521cbdd-d576-4939-aead-6c246d737b6a" providerId="ADAL" clId="{4303D4F1-193B-4A0D-9C01-823A2D04FBD7}" dt="2026-04-23T11:08:11.712" v="286" actId="47"/>
        <pc:sldMkLst>
          <pc:docMk/>
          <pc:sldMk cId="2284126035" sldId="372"/>
        </pc:sldMkLst>
      </pc:sldChg>
      <pc:sldChg chg="ord">
        <pc:chgData name="Ole Christian Erikstad" userId="b521cbdd-d576-4939-aead-6c246d737b6a" providerId="ADAL" clId="{4303D4F1-193B-4A0D-9C01-823A2D04FBD7}" dt="2026-04-23T11:15:49.733" v="439"/>
        <pc:sldMkLst>
          <pc:docMk/>
          <pc:sldMk cId="3292608578" sldId="374"/>
        </pc:sldMkLst>
      </pc:sldChg>
      <pc:sldChg chg="del">
        <pc:chgData name="Ole Christian Erikstad" userId="b521cbdd-d576-4939-aead-6c246d737b6a" providerId="ADAL" clId="{4303D4F1-193B-4A0D-9C01-823A2D04FBD7}" dt="2026-04-23T11:10:34.888" v="294" actId="47"/>
        <pc:sldMkLst>
          <pc:docMk/>
          <pc:sldMk cId="3553031110" sldId="376"/>
        </pc:sldMkLst>
      </pc:sldChg>
      <pc:sldChg chg="del ord">
        <pc:chgData name="Ole Christian Erikstad" userId="b521cbdd-d576-4939-aead-6c246d737b6a" providerId="ADAL" clId="{4303D4F1-193B-4A0D-9C01-823A2D04FBD7}" dt="2026-04-23T11:34:27.232" v="1194" actId="47"/>
        <pc:sldMkLst>
          <pc:docMk/>
          <pc:sldMk cId="89542573" sldId="377"/>
        </pc:sldMkLst>
      </pc:sldChg>
      <pc:sldChg chg="del">
        <pc:chgData name="Ole Christian Erikstad" userId="b521cbdd-d576-4939-aead-6c246d737b6a" providerId="ADAL" clId="{4303D4F1-193B-4A0D-9C01-823A2D04FBD7}" dt="2026-04-23T11:15:52.893" v="440" actId="47"/>
        <pc:sldMkLst>
          <pc:docMk/>
          <pc:sldMk cId="2342334724" sldId="379"/>
        </pc:sldMkLst>
      </pc:sldChg>
      <pc:sldChg chg="del">
        <pc:chgData name="Ole Christian Erikstad" userId="b521cbdd-d576-4939-aead-6c246d737b6a" providerId="ADAL" clId="{4303D4F1-193B-4A0D-9C01-823A2D04FBD7}" dt="2026-04-23T11:08:01.516" v="285" actId="47"/>
        <pc:sldMkLst>
          <pc:docMk/>
          <pc:sldMk cId="2231430935" sldId="380"/>
        </pc:sldMkLst>
      </pc:sldChg>
      <pc:sldChg chg="del">
        <pc:chgData name="Ole Christian Erikstad" userId="b521cbdd-d576-4939-aead-6c246d737b6a" providerId="ADAL" clId="{4303D4F1-193B-4A0D-9C01-823A2D04FBD7}" dt="2026-04-23T11:05:07.863" v="266" actId="47"/>
        <pc:sldMkLst>
          <pc:docMk/>
          <pc:sldMk cId="2765006690" sldId="381"/>
        </pc:sldMkLst>
      </pc:sldChg>
      <pc:sldChg chg="del">
        <pc:chgData name="Ole Christian Erikstad" userId="b521cbdd-d576-4939-aead-6c246d737b6a" providerId="ADAL" clId="{4303D4F1-193B-4A0D-9C01-823A2D04FBD7}" dt="2026-04-23T11:05:12.888" v="268" actId="47"/>
        <pc:sldMkLst>
          <pc:docMk/>
          <pc:sldMk cId="3640443250" sldId="382"/>
        </pc:sldMkLst>
      </pc:sldChg>
      <pc:sldChg chg="delSp modSp add del mod">
        <pc:chgData name="Ole Christian Erikstad" userId="b521cbdd-d576-4939-aead-6c246d737b6a" providerId="ADAL" clId="{4303D4F1-193B-4A0D-9C01-823A2D04FBD7}" dt="2026-04-23T11:34:11.489" v="1193" actId="20577"/>
        <pc:sldMkLst>
          <pc:docMk/>
          <pc:sldMk cId="3075010966" sldId="384"/>
        </pc:sldMkLst>
        <pc:spChg chg="mod">
          <ac:chgData name="Ole Christian Erikstad" userId="b521cbdd-d576-4939-aead-6c246d737b6a" providerId="ADAL" clId="{4303D4F1-193B-4A0D-9C01-823A2D04FBD7}" dt="2026-04-23T11:34:11.489" v="1193" actId="20577"/>
          <ac:spMkLst>
            <pc:docMk/>
            <pc:sldMk cId="3075010966" sldId="384"/>
            <ac:spMk id="10" creationId="{98A7A228-11DA-7F49-B75E-9AFF3C162AAD}"/>
          </ac:spMkLst>
        </pc:spChg>
        <pc:spChg chg="del">
          <ac:chgData name="Ole Christian Erikstad" userId="b521cbdd-d576-4939-aead-6c246d737b6a" providerId="ADAL" clId="{4303D4F1-193B-4A0D-9C01-823A2D04FBD7}" dt="2026-04-23T11:33:45.744" v="1143" actId="478"/>
          <ac:spMkLst>
            <pc:docMk/>
            <pc:sldMk cId="3075010966" sldId="384"/>
            <ac:spMk id="12" creationId="{1B071F07-F959-2918-6C1A-22666A260D0D}"/>
          </ac:spMkLst>
        </pc:spChg>
      </pc:sldChg>
      <pc:sldChg chg="del">
        <pc:chgData name="Ole Christian Erikstad" userId="b521cbdd-d576-4939-aead-6c246d737b6a" providerId="ADAL" clId="{4303D4F1-193B-4A0D-9C01-823A2D04FBD7}" dt="2026-04-23T11:06:59.038" v="281" actId="47"/>
        <pc:sldMkLst>
          <pc:docMk/>
          <pc:sldMk cId="2988124754" sldId="385"/>
        </pc:sldMkLst>
      </pc:sldChg>
      <pc:sldChg chg="del">
        <pc:chgData name="Ole Christian Erikstad" userId="b521cbdd-d576-4939-aead-6c246d737b6a" providerId="ADAL" clId="{4303D4F1-193B-4A0D-9C01-823A2D04FBD7}" dt="2026-04-23T11:05:16.789" v="270" actId="47"/>
        <pc:sldMkLst>
          <pc:docMk/>
          <pc:sldMk cId="1238740538" sldId="386"/>
        </pc:sldMkLst>
      </pc:sldChg>
      <pc:sldChg chg="del">
        <pc:chgData name="Ole Christian Erikstad" userId="b521cbdd-d576-4939-aead-6c246d737b6a" providerId="ADAL" clId="{4303D4F1-193B-4A0D-9C01-823A2D04FBD7}" dt="2026-04-23T11:08:29.419" v="288" actId="47"/>
        <pc:sldMkLst>
          <pc:docMk/>
          <pc:sldMk cId="1755616287" sldId="388"/>
        </pc:sldMkLst>
      </pc:sldChg>
      <pc:sldChg chg="del">
        <pc:chgData name="Ole Christian Erikstad" userId="b521cbdd-d576-4939-aead-6c246d737b6a" providerId="ADAL" clId="{4303D4F1-193B-4A0D-9C01-823A2D04FBD7}" dt="2026-04-23T11:05:38.672" v="276" actId="47"/>
        <pc:sldMkLst>
          <pc:docMk/>
          <pc:sldMk cId="438833340" sldId="389"/>
        </pc:sldMkLst>
      </pc:sldChg>
      <pc:sldChg chg="del">
        <pc:chgData name="Ole Christian Erikstad" userId="b521cbdd-d576-4939-aead-6c246d737b6a" providerId="ADAL" clId="{4303D4F1-193B-4A0D-9C01-823A2D04FBD7}" dt="2026-04-23T11:05:52.436" v="277" actId="47"/>
        <pc:sldMkLst>
          <pc:docMk/>
          <pc:sldMk cId="1541248469" sldId="390"/>
        </pc:sldMkLst>
      </pc:sldChg>
      <pc:sldChg chg="del">
        <pc:chgData name="Ole Christian Erikstad" userId="b521cbdd-d576-4939-aead-6c246d737b6a" providerId="ADAL" clId="{4303D4F1-193B-4A0D-9C01-823A2D04FBD7}" dt="2026-04-23T11:05:54.877" v="278" actId="47"/>
        <pc:sldMkLst>
          <pc:docMk/>
          <pc:sldMk cId="749896465" sldId="391"/>
        </pc:sldMkLst>
      </pc:sldChg>
      <pc:sldChg chg="del">
        <pc:chgData name="Ole Christian Erikstad" userId="b521cbdd-d576-4939-aead-6c246d737b6a" providerId="ADAL" clId="{4303D4F1-193B-4A0D-9C01-823A2D04FBD7}" dt="2026-04-23T11:05:09.001" v="267" actId="47"/>
        <pc:sldMkLst>
          <pc:docMk/>
          <pc:sldMk cId="3285250193" sldId="392"/>
        </pc:sldMkLst>
      </pc:sldChg>
      <pc:sldChg chg="del">
        <pc:chgData name="Ole Christian Erikstad" userId="b521cbdd-d576-4939-aead-6c246d737b6a" providerId="ADAL" clId="{4303D4F1-193B-4A0D-9C01-823A2D04FBD7}" dt="2026-04-23T11:08:11.712" v="286" actId="47"/>
        <pc:sldMkLst>
          <pc:docMk/>
          <pc:sldMk cId="2686165402" sldId="393"/>
        </pc:sldMkLst>
      </pc:sldChg>
      <pc:sldChg chg="del">
        <pc:chgData name="Ole Christian Erikstad" userId="b521cbdd-d576-4939-aead-6c246d737b6a" providerId="ADAL" clId="{4303D4F1-193B-4A0D-9C01-823A2D04FBD7}" dt="2026-04-23T11:08:11.712" v="286" actId="47"/>
        <pc:sldMkLst>
          <pc:docMk/>
          <pc:sldMk cId="926889117" sldId="394"/>
        </pc:sldMkLst>
      </pc:sldChg>
      <pc:sldChg chg="del">
        <pc:chgData name="Ole Christian Erikstad" userId="b521cbdd-d576-4939-aead-6c246d737b6a" providerId="ADAL" clId="{4303D4F1-193B-4A0D-9C01-823A2D04FBD7}" dt="2026-04-23T11:08:11.712" v="286" actId="47"/>
        <pc:sldMkLst>
          <pc:docMk/>
          <pc:sldMk cId="3161849113" sldId="395"/>
        </pc:sldMkLst>
      </pc:sldChg>
      <pc:sldChg chg="del">
        <pc:chgData name="Ole Christian Erikstad" userId="b521cbdd-d576-4939-aead-6c246d737b6a" providerId="ADAL" clId="{4303D4F1-193B-4A0D-9C01-823A2D04FBD7}" dt="2026-04-23T11:08:11.712" v="286" actId="47"/>
        <pc:sldMkLst>
          <pc:docMk/>
          <pc:sldMk cId="2019242209" sldId="396"/>
        </pc:sldMkLst>
      </pc:sldChg>
      <pc:sldChg chg="del">
        <pc:chgData name="Ole Christian Erikstad" userId="b521cbdd-d576-4939-aead-6c246d737b6a" providerId="ADAL" clId="{4303D4F1-193B-4A0D-9C01-823A2D04FBD7}" dt="2026-04-23T11:08:11.712" v="286" actId="47"/>
        <pc:sldMkLst>
          <pc:docMk/>
          <pc:sldMk cId="2353625355" sldId="397"/>
        </pc:sldMkLst>
      </pc:sldChg>
      <pc:sldChg chg="del">
        <pc:chgData name="Ole Christian Erikstad" userId="b521cbdd-d576-4939-aead-6c246d737b6a" providerId="ADAL" clId="{4303D4F1-193B-4A0D-9C01-823A2D04FBD7}" dt="2026-04-23T11:08:01.516" v="285" actId="47"/>
        <pc:sldMkLst>
          <pc:docMk/>
          <pc:sldMk cId="2100474615" sldId="398"/>
        </pc:sldMkLst>
      </pc:sldChg>
      <pc:sldChg chg="del">
        <pc:chgData name="Ole Christian Erikstad" userId="b521cbdd-d576-4939-aead-6c246d737b6a" providerId="ADAL" clId="{4303D4F1-193B-4A0D-9C01-823A2D04FBD7}" dt="2026-04-23T11:07:42.731" v="284" actId="47"/>
        <pc:sldMkLst>
          <pc:docMk/>
          <pc:sldMk cId="1101293961" sldId="399"/>
        </pc:sldMkLst>
      </pc:sldChg>
      <pc:sldChg chg="del">
        <pc:chgData name="Ole Christian Erikstad" userId="b521cbdd-d576-4939-aead-6c246d737b6a" providerId="ADAL" clId="{4303D4F1-193B-4A0D-9C01-823A2D04FBD7}" dt="2026-04-23T10:52:17.140" v="0" actId="47"/>
        <pc:sldMkLst>
          <pc:docMk/>
          <pc:sldMk cId="260769826" sldId="400"/>
        </pc:sldMkLst>
      </pc:sldChg>
      <pc:sldChg chg="del">
        <pc:chgData name="Ole Christian Erikstad" userId="b521cbdd-d576-4939-aead-6c246d737b6a" providerId="ADAL" clId="{4303D4F1-193B-4A0D-9C01-823A2D04FBD7}" dt="2026-04-23T11:05:17.740" v="271" actId="47"/>
        <pc:sldMkLst>
          <pc:docMk/>
          <pc:sldMk cId="512348217" sldId="401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4009373362" sldId="406"/>
        </pc:sldMkLst>
      </pc:sldChg>
      <pc:sldChg chg="del">
        <pc:chgData name="Ole Christian Erikstad" userId="b521cbdd-d576-4939-aead-6c246d737b6a" providerId="ADAL" clId="{4303D4F1-193B-4A0D-9C01-823A2D04FBD7}" dt="2026-04-23T11:07:23.384" v="282" actId="47"/>
        <pc:sldMkLst>
          <pc:docMk/>
          <pc:sldMk cId="2169105376" sldId="1782"/>
        </pc:sldMkLst>
      </pc:sldChg>
      <pc:sldChg chg="del">
        <pc:chgData name="Ole Christian Erikstad" userId="b521cbdd-d576-4939-aead-6c246d737b6a" providerId="ADAL" clId="{4303D4F1-193B-4A0D-9C01-823A2D04FBD7}" dt="2026-04-23T11:07:28.427" v="283" actId="47"/>
        <pc:sldMkLst>
          <pc:docMk/>
          <pc:sldMk cId="3142944245" sldId="1884"/>
        </pc:sldMkLst>
      </pc:sldChg>
      <pc:sldChg chg="del">
        <pc:chgData name="Ole Christian Erikstad" userId="b521cbdd-d576-4939-aead-6c246d737b6a" providerId="ADAL" clId="{4303D4F1-193B-4A0D-9C01-823A2D04FBD7}" dt="2026-04-23T11:00:12.630" v="250" actId="2696"/>
        <pc:sldMkLst>
          <pc:docMk/>
          <pc:sldMk cId="628009479" sldId="2147473767"/>
        </pc:sldMkLst>
      </pc:sldChg>
      <pc:sldChg chg="add">
        <pc:chgData name="Ole Christian Erikstad" userId="b521cbdd-d576-4939-aead-6c246d737b6a" providerId="ADAL" clId="{4303D4F1-193B-4A0D-9C01-823A2D04FBD7}" dt="2026-04-23T11:00:44.159" v="253"/>
        <pc:sldMkLst>
          <pc:docMk/>
          <pc:sldMk cId="1627926004" sldId="2147473767"/>
        </pc:sldMkLst>
      </pc:sldChg>
      <pc:sldChg chg="add del">
        <pc:chgData name="Ole Christian Erikstad" userId="b521cbdd-d576-4939-aead-6c246d737b6a" providerId="ADAL" clId="{4303D4F1-193B-4A0D-9C01-823A2D04FBD7}" dt="2026-04-23T11:00:29.013" v="252"/>
        <pc:sldMkLst>
          <pc:docMk/>
          <pc:sldMk cId="3191612441" sldId="2147473767"/>
        </pc:sldMkLst>
      </pc:sldChg>
      <pc:sldChg chg="add del">
        <pc:chgData name="Ole Christian Erikstad" userId="b521cbdd-d576-4939-aead-6c246d737b6a" providerId="ADAL" clId="{4303D4F1-193B-4A0D-9C01-823A2D04FBD7}" dt="2026-04-23T11:00:29.013" v="252"/>
        <pc:sldMkLst>
          <pc:docMk/>
          <pc:sldMk cId="747386991" sldId="2147473768"/>
        </pc:sldMkLst>
      </pc:sldChg>
      <pc:sldChg chg="del">
        <pc:chgData name="Ole Christian Erikstad" userId="b521cbdd-d576-4939-aead-6c246d737b6a" providerId="ADAL" clId="{4303D4F1-193B-4A0D-9C01-823A2D04FBD7}" dt="2026-04-23T11:00:12.630" v="250" actId="2696"/>
        <pc:sldMkLst>
          <pc:docMk/>
          <pc:sldMk cId="1288904549" sldId="2147473768"/>
        </pc:sldMkLst>
      </pc:sldChg>
      <pc:sldChg chg="add">
        <pc:chgData name="Ole Christian Erikstad" userId="b521cbdd-d576-4939-aead-6c246d737b6a" providerId="ADAL" clId="{4303D4F1-193B-4A0D-9C01-823A2D04FBD7}" dt="2026-04-23T11:00:44.159" v="253"/>
        <pc:sldMkLst>
          <pc:docMk/>
          <pc:sldMk cId="3614238038" sldId="2147473768"/>
        </pc:sldMkLst>
      </pc:sldChg>
      <pc:sldChg chg="del">
        <pc:chgData name="Ole Christian Erikstad" userId="b521cbdd-d576-4939-aead-6c246d737b6a" providerId="ADAL" clId="{4303D4F1-193B-4A0D-9C01-823A2D04FBD7}" dt="2026-04-23T11:00:12.630" v="250" actId="2696"/>
        <pc:sldMkLst>
          <pc:docMk/>
          <pc:sldMk cId="85945142" sldId="2147473769"/>
        </pc:sldMkLst>
      </pc:sldChg>
      <pc:sldChg chg="add del">
        <pc:chgData name="Ole Christian Erikstad" userId="b521cbdd-d576-4939-aead-6c246d737b6a" providerId="ADAL" clId="{4303D4F1-193B-4A0D-9C01-823A2D04FBD7}" dt="2026-04-23T11:00:29.013" v="252"/>
        <pc:sldMkLst>
          <pc:docMk/>
          <pc:sldMk cId="1200038906" sldId="2147473769"/>
        </pc:sldMkLst>
      </pc:sldChg>
      <pc:sldChg chg="add">
        <pc:chgData name="Ole Christian Erikstad" userId="b521cbdd-d576-4939-aead-6c246d737b6a" providerId="ADAL" clId="{4303D4F1-193B-4A0D-9C01-823A2D04FBD7}" dt="2026-04-23T11:00:44.159" v="253"/>
        <pc:sldMkLst>
          <pc:docMk/>
          <pc:sldMk cId="4209065982" sldId="2147473769"/>
        </pc:sldMkLst>
      </pc:sldChg>
      <pc:sldChg chg="del">
        <pc:chgData name="Ole Christian Erikstad" userId="b521cbdd-d576-4939-aead-6c246d737b6a" providerId="ADAL" clId="{4303D4F1-193B-4A0D-9C01-823A2D04FBD7}" dt="2026-04-23T11:07:23.384" v="282" actId="47"/>
        <pc:sldMkLst>
          <pc:docMk/>
          <pc:sldMk cId="2501059885" sldId="2147483588"/>
        </pc:sldMkLst>
      </pc:sldChg>
      <pc:sldChg chg="del">
        <pc:chgData name="Ole Christian Erikstad" userId="b521cbdd-d576-4939-aead-6c246d737b6a" providerId="ADAL" clId="{4303D4F1-193B-4A0D-9C01-823A2D04FBD7}" dt="2026-04-23T11:07:28.427" v="283" actId="47"/>
        <pc:sldMkLst>
          <pc:docMk/>
          <pc:sldMk cId="1619929457" sldId="2147483620"/>
        </pc:sldMkLst>
      </pc:sldChg>
      <pc:sldChg chg="del">
        <pc:chgData name="Ole Christian Erikstad" userId="b521cbdd-d576-4939-aead-6c246d737b6a" providerId="ADAL" clId="{4303D4F1-193B-4A0D-9C01-823A2D04FBD7}" dt="2026-04-23T11:07:28.427" v="283" actId="47"/>
        <pc:sldMkLst>
          <pc:docMk/>
          <pc:sldMk cId="4172001647" sldId="2147483621"/>
        </pc:sldMkLst>
      </pc:sldChg>
      <pc:sldChg chg="del">
        <pc:chgData name="Ole Christian Erikstad" userId="b521cbdd-d576-4939-aead-6c246d737b6a" providerId="ADAL" clId="{4303D4F1-193B-4A0D-9C01-823A2D04FBD7}" dt="2026-04-23T11:04:53.593" v="264" actId="47"/>
        <pc:sldMkLst>
          <pc:docMk/>
          <pc:sldMk cId="1384181473" sldId="2147483622"/>
        </pc:sldMkLst>
      </pc:sldChg>
      <pc:sldChg chg="add">
        <pc:chgData name="Ole Christian Erikstad" userId="b521cbdd-d576-4939-aead-6c246d737b6a" providerId="ADAL" clId="{4303D4F1-193B-4A0D-9C01-823A2D04FBD7}" dt="2026-04-23T11:00:44.159" v="253"/>
        <pc:sldMkLst>
          <pc:docMk/>
          <pc:sldMk cId="1719161273" sldId="2147483638"/>
        </pc:sldMkLst>
      </pc:sldChg>
      <pc:sldChg chg="add del">
        <pc:chgData name="Ole Christian Erikstad" userId="b521cbdd-d576-4939-aead-6c246d737b6a" providerId="ADAL" clId="{4303D4F1-193B-4A0D-9C01-823A2D04FBD7}" dt="2026-04-23T11:00:29.013" v="252"/>
        <pc:sldMkLst>
          <pc:docMk/>
          <pc:sldMk cId="3253931661" sldId="2147483638"/>
        </pc:sldMkLst>
      </pc:sldChg>
      <pc:sldChg chg="del">
        <pc:chgData name="Ole Christian Erikstad" userId="b521cbdd-d576-4939-aead-6c246d737b6a" providerId="ADAL" clId="{4303D4F1-193B-4A0D-9C01-823A2D04FBD7}" dt="2026-04-23T11:00:12.630" v="250" actId="2696"/>
        <pc:sldMkLst>
          <pc:docMk/>
          <pc:sldMk cId="3405139673" sldId="2147483638"/>
        </pc:sldMkLst>
      </pc:sldChg>
      <pc:sldChg chg="add">
        <pc:chgData name="Ole Christian Erikstad" userId="b521cbdd-d576-4939-aead-6c246d737b6a" providerId="ADAL" clId="{4303D4F1-193B-4A0D-9C01-823A2D04FBD7}" dt="2026-04-23T11:00:44.159" v="253"/>
        <pc:sldMkLst>
          <pc:docMk/>
          <pc:sldMk cId="195486862" sldId="2147483639"/>
        </pc:sldMkLst>
      </pc:sldChg>
      <pc:sldChg chg="del">
        <pc:chgData name="Ole Christian Erikstad" userId="b521cbdd-d576-4939-aead-6c246d737b6a" providerId="ADAL" clId="{4303D4F1-193B-4A0D-9C01-823A2D04FBD7}" dt="2026-04-23T11:00:12.630" v="250" actId="2696"/>
        <pc:sldMkLst>
          <pc:docMk/>
          <pc:sldMk cId="2647416456" sldId="2147483639"/>
        </pc:sldMkLst>
      </pc:sldChg>
      <pc:sldChg chg="add del">
        <pc:chgData name="Ole Christian Erikstad" userId="b521cbdd-d576-4939-aead-6c246d737b6a" providerId="ADAL" clId="{4303D4F1-193B-4A0D-9C01-823A2D04FBD7}" dt="2026-04-23T11:00:29.013" v="252"/>
        <pc:sldMkLst>
          <pc:docMk/>
          <pc:sldMk cId="2899845350" sldId="2147483639"/>
        </pc:sldMkLst>
      </pc:sldChg>
      <pc:sldChg chg="del">
        <pc:chgData name="Ole Christian Erikstad" userId="b521cbdd-d576-4939-aead-6c246d737b6a" providerId="ADAL" clId="{4303D4F1-193B-4A0D-9C01-823A2D04FBD7}" dt="2026-04-23T11:00:12.630" v="250" actId="2696"/>
        <pc:sldMkLst>
          <pc:docMk/>
          <pc:sldMk cId="393820592" sldId="2147483640"/>
        </pc:sldMkLst>
      </pc:sldChg>
      <pc:sldChg chg="add del">
        <pc:chgData name="Ole Christian Erikstad" userId="b521cbdd-d576-4939-aead-6c246d737b6a" providerId="ADAL" clId="{4303D4F1-193B-4A0D-9C01-823A2D04FBD7}" dt="2026-04-23T11:00:29.013" v="252"/>
        <pc:sldMkLst>
          <pc:docMk/>
          <pc:sldMk cId="653090899" sldId="2147483640"/>
        </pc:sldMkLst>
      </pc:sldChg>
      <pc:sldChg chg="add">
        <pc:chgData name="Ole Christian Erikstad" userId="b521cbdd-d576-4939-aead-6c246d737b6a" providerId="ADAL" clId="{4303D4F1-193B-4A0D-9C01-823A2D04FBD7}" dt="2026-04-23T11:00:44.159" v="253"/>
        <pc:sldMkLst>
          <pc:docMk/>
          <pc:sldMk cId="1264620347" sldId="2147483640"/>
        </pc:sldMkLst>
      </pc:sldChg>
      <pc:sldChg chg="add">
        <pc:chgData name="Ole Christian Erikstad" userId="b521cbdd-d576-4939-aead-6c246d737b6a" providerId="ADAL" clId="{4303D4F1-193B-4A0D-9C01-823A2D04FBD7}" dt="2026-04-23T11:00:44.159" v="253"/>
        <pc:sldMkLst>
          <pc:docMk/>
          <pc:sldMk cId="85474666" sldId="2147483641"/>
        </pc:sldMkLst>
      </pc:sldChg>
      <pc:sldChg chg="del">
        <pc:chgData name="Ole Christian Erikstad" userId="b521cbdd-d576-4939-aead-6c246d737b6a" providerId="ADAL" clId="{4303D4F1-193B-4A0D-9C01-823A2D04FBD7}" dt="2026-04-23T11:00:12.630" v="250" actId="2696"/>
        <pc:sldMkLst>
          <pc:docMk/>
          <pc:sldMk cId="939489853" sldId="2147483641"/>
        </pc:sldMkLst>
      </pc:sldChg>
      <pc:sldChg chg="add del">
        <pc:chgData name="Ole Christian Erikstad" userId="b521cbdd-d576-4939-aead-6c246d737b6a" providerId="ADAL" clId="{4303D4F1-193B-4A0D-9C01-823A2D04FBD7}" dt="2026-04-23T11:00:29.013" v="252"/>
        <pc:sldMkLst>
          <pc:docMk/>
          <pc:sldMk cId="1825697095" sldId="2147483641"/>
        </pc:sldMkLst>
      </pc:sldChg>
      <pc:sldChg chg="del">
        <pc:chgData name="Ole Christian Erikstad" userId="b521cbdd-d576-4939-aead-6c246d737b6a" providerId="ADAL" clId="{4303D4F1-193B-4A0D-9C01-823A2D04FBD7}" dt="2026-04-23T11:00:12.630" v="250" actId="2696"/>
        <pc:sldMkLst>
          <pc:docMk/>
          <pc:sldMk cId="958564834" sldId="2147483642"/>
        </pc:sldMkLst>
      </pc:sldChg>
      <pc:sldChg chg="addSp modSp add mod modClrScheme chgLayout">
        <pc:chgData name="Ole Christian Erikstad" userId="b521cbdd-d576-4939-aead-6c246d737b6a" providerId="ADAL" clId="{4303D4F1-193B-4A0D-9C01-823A2D04FBD7}" dt="2026-04-23T11:50:40.375" v="2205" actId="255"/>
        <pc:sldMkLst>
          <pc:docMk/>
          <pc:sldMk cId="2298241754" sldId="2147483642"/>
        </pc:sldMkLst>
        <pc:spChg chg="mod">
          <ac:chgData name="Ole Christian Erikstad" userId="b521cbdd-d576-4939-aead-6c246d737b6a" providerId="ADAL" clId="{4303D4F1-193B-4A0D-9C01-823A2D04FBD7}" dt="2026-04-23T11:47:28.284" v="2162" actId="26606"/>
          <ac:spMkLst>
            <pc:docMk/>
            <pc:sldMk cId="2298241754" sldId="2147483642"/>
            <ac:spMk id="2" creationId="{471D6822-9716-9780-95E1-77A4D75690E5}"/>
          </ac:spMkLst>
        </pc:spChg>
        <pc:spChg chg="mod">
          <ac:chgData name="Ole Christian Erikstad" userId="b521cbdd-d576-4939-aead-6c246d737b6a" providerId="ADAL" clId="{4303D4F1-193B-4A0D-9C01-823A2D04FBD7}" dt="2026-04-23T11:50:40.375" v="2205" actId="255"/>
          <ac:spMkLst>
            <pc:docMk/>
            <pc:sldMk cId="2298241754" sldId="2147483642"/>
            <ac:spMk id="5" creationId="{6627F26B-90DF-6D5E-938B-71F6627785D3}"/>
          </ac:spMkLst>
        </pc:spChg>
        <pc:spChg chg="add mod">
          <ac:chgData name="Ole Christian Erikstad" userId="b521cbdd-d576-4939-aead-6c246d737b6a" providerId="ADAL" clId="{4303D4F1-193B-4A0D-9C01-823A2D04FBD7}" dt="2026-04-23T11:47:28.284" v="2162" actId="26606"/>
          <ac:spMkLst>
            <pc:docMk/>
            <pc:sldMk cId="2298241754" sldId="2147483642"/>
            <ac:spMk id="10" creationId="{9BC176F8-3668-5D03-3ECD-AD124CF87BA0}"/>
          </ac:spMkLst>
        </pc:spChg>
        <pc:spChg chg="add mod">
          <ac:chgData name="Ole Christian Erikstad" userId="b521cbdd-d576-4939-aead-6c246d737b6a" providerId="ADAL" clId="{4303D4F1-193B-4A0D-9C01-823A2D04FBD7}" dt="2026-04-23T11:47:28.284" v="2162" actId="26606"/>
          <ac:spMkLst>
            <pc:docMk/>
            <pc:sldMk cId="2298241754" sldId="2147483642"/>
            <ac:spMk id="12" creationId="{F15D9A8C-B20D-15AB-1C1C-2AAAE043C55E}"/>
          </ac:spMkLst>
        </pc:spChg>
        <pc:picChg chg="mod">
          <ac:chgData name="Ole Christian Erikstad" userId="b521cbdd-d576-4939-aead-6c246d737b6a" providerId="ADAL" clId="{4303D4F1-193B-4A0D-9C01-823A2D04FBD7}" dt="2026-04-23T11:50:29.878" v="2204" actId="1076"/>
          <ac:picMkLst>
            <pc:docMk/>
            <pc:sldMk cId="2298241754" sldId="2147483642"/>
            <ac:picMk id="4" creationId="{08C82239-659D-DD51-AA20-730D5E8AE2E0}"/>
          </ac:picMkLst>
        </pc:picChg>
      </pc:sldChg>
      <pc:sldChg chg="add del">
        <pc:chgData name="Ole Christian Erikstad" userId="b521cbdd-d576-4939-aead-6c246d737b6a" providerId="ADAL" clId="{4303D4F1-193B-4A0D-9C01-823A2D04FBD7}" dt="2026-04-23T11:00:29.013" v="252"/>
        <pc:sldMkLst>
          <pc:docMk/>
          <pc:sldMk cId="4232172768" sldId="2147483642"/>
        </pc:sldMkLst>
      </pc:sldChg>
      <pc:sldChg chg="del">
        <pc:chgData name="Ole Christian Erikstad" userId="b521cbdd-d576-4939-aead-6c246d737b6a" providerId="ADAL" clId="{4303D4F1-193B-4A0D-9C01-823A2D04FBD7}" dt="2026-04-23T11:00:12.630" v="250" actId="2696"/>
        <pc:sldMkLst>
          <pc:docMk/>
          <pc:sldMk cId="663087697" sldId="2147483643"/>
        </pc:sldMkLst>
      </pc:sldChg>
      <pc:sldChg chg="add">
        <pc:chgData name="Ole Christian Erikstad" userId="b521cbdd-d576-4939-aead-6c246d737b6a" providerId="ADAL" clId="{4303D4F1-193B-4A0D-9C01-823A2D04FBD7}" dt="2026-04-23T11:00:44.159" v="253"/>
        <pc:sldMkLst>
          <pc:docMk/>
          <pc:sldMk cId="800511020" sldId="2147483643"/>
        </pc:sldMkLst>
      </pc:sldChg>
      <pc:sldChg chg="add del">
        <pc:chgData name="Ole Christian Erikstad" userId="b521cbdd-d576-4939-aead-6c246d737b6a" providerId="ADAL" clId="{4303D4F1-193B-4A0D-9C01-823A2D04FBD7}" dt="2026-04-23T11:00:29.013" v="252"/>
        <pc:sldMkLst>
          <pc:docMk/>
          <pc:sldMk cId="1002097948" sldId="2147483643"/>
        </pc:sldMkLst>
      </pc:sldChg>
      <pc:sldChg chg="del">
        <pc:chgData name="Ole Christian Erikstad" userId="b521cbdd-d576-4939-aead-6c246d737b6a" providerId="ADAL" clId="{4303D4F1-193B-4A0D-9C01-823A2D04FBD7}" dt="2026-04-23T11:00:12.630" v="250" actId="2696"/>
        <pc:sldMkLst>
          <pc:docMk/>
          <pc:sldMk cId="1657538109" sldId="2147483645"/>
        </pc:sldMkLst>
      </pc:sldChg>
      <pc:sldChg chg="add del">
        <pc:chgData name="Ole Christian Erikstad" userId="b521cbdd-d576-4939-aead-6c246d737b6a" providerId="ADAL" clId="{4303D4F1-193B-4A0D-9C01-823A2D04FBD7}" dt="2026-04-23T11:00:29.013" v="252"/>
        <pc:sldMkLst>
          <pc:docMk/>
          <pc:sldMk cId="1835529185" sldId="2147483645"/>
        </pc:sldMkLst>
      </pc:sldChg>
      <pc:sldChg chg="add">
        <pc:chgData name="Ole Christian Erikstad" userId="b521cbdd-d576-4939-aead-6c246d737b6a" providerId="ADAL" clId="{4303D4F1-193B-4A0D-9C01-823A2D04FBD7}" dt="2026-04-23T11:00:44.159" v="253"/>
        <pc:sldMkLst>
          <pc:docMk/>
          <pc:sldMk cId="3278225837" sldId="2147483645"/>
        </pc:sldMkLst>
      </pc:sldChg>
      <pc:sldChg chg="modSp mod">
        <pc:chgData name="Ole Christian Erikstad" userId="b521cbdd-d576-4939-aead-6c246d737b6a" providerId="ADAL" clId="{4303D4F1-193B-4A0D-9C01-823A2D04FBD7}" dt="2026-04-23T11:03:52.533" v="262" actId="20577"/>
        <pc:sldMkLst>
          <pc:docMk/>
          <pc:sldMk cId="2415239388" sldId="2147483647"/>
        </pc:sldMkLst>
        <pc:spChg chg="mod">
          <ac:chgData name="Ole Christian Erikstad" userId="b521cbdd-d576-4939-aead-6c246d737b6a" providerId="ADAL" clId="{4303D4F1-193B-4A0D-9C01-823A2D04FBD7}" dt="2026-04-23T11:03:52.533" v="262" actId="20577"/>
          <ac:spMkLst>
            <pc:docMk/>
            <pc:sldMk cId="2415239388" sldId="2147483647"/>
            <ac:spMk id="6" creationId="{F99B2603-C5AB-6023-62F7-44BD702B0ED6}"/>
          </ac:spMkLst>
        </pc:spChg>
      </pc:sldChg>
      <pc:sldMasterChg chg="delSldLayout">
        <pc:chgData name="Ole Christian Erikstad" userId="b521cbdd-d576-4939-aead-6c246d737b6a" providerId="ADAL" clId="{4303D4F1-193B-4A0D-9C01-823A2D04FBD7}" dt="2026-04-23T11:07:28.427" v="283" actId="47"/>
        <pc:sldMasterMkLst>
          <pc:docMk/>
          <pc:sldMasterMk cId="3202002893" sldId="2147483648"/>
        </pc:sldMasterMkLst>
        <pc:sldLayoutChg chg="del">
          <pc:chgData name="Ole Christian Erikstad" userId="b521cbdd-d576-4939-aead-6c246d737b6a" providerId="ADAL" clId="{4303D4F1-193B-4A0D-9C01-823A2D04FBD7}" dt="2026-04-23T11:07:28.427" v="283" actId="47"/>
          <pc:sldLayoutMkLst>
            <pc:docMk/>
            <pc:sldMasterMk cId="3202002893" sldId="2147483648"/>
            <pc:sldLayoutMk cId="304967278" sldId="2147483687"/>
          </pc:sldLayoutMkLst>
        </pc:sldLayoutChg>
        <pc:sldLayoutChg chg="del">
          <pc:chgData name="Ole Christian Erikstad" userId="b521cbdd-d576-4939-aead-6c246d737b6a" providerId="ADAL" clId="{4303D4F1-193B-4A0D-9C01-823A2D04FBD7}" dt="2026-04-23T11:04:53.593" v="264" actId="47"/>
          <pc:sldLayoutMkLst>
            <pc:docMk/>
            <pc:sldMasterMk cId="3202002893" sldId="2147483648"/>
            <pc:sldLayoutMk cId="824579760" sldId="2147483689"/>
          </pc:sldLayoutMkLst>
        </pc:sldLayoutChg>
        <pc:sldLayoutChg chg="del">
          <pc:chgData name="Ole Christian Erikstad" userId="b521cbdd-d576-4939-aead-6c246d737b6a" providerId="ADAL" clId="{4303D4F1-193B-4A0D-9C01-823A2D04FBD7}" dt="2026-04-23T11:04:53.593" v="264" actId="47"/>
          <pc:sldLayoutMkLst>
            <pc:docMk/>
            <pc:sldMasterMk cId="3202002893" sldId="2147483648"/>
            <pc:sldLayoutMk cId="911601782" sldId="2147483690"/>
          </pc:sldLayoutMkLst>
        </pc:sldLayoutChg>
        <pc:sldLayoutChg chg="del">
          <pc:chgData name="Ole Christian Erikstad" userId="b521cbdd-d576-4939-aead-6c246d737b6a" providerId="ADAL" clId="{4303D4F1-193B-4A0D-9C01-823A2D04FBD7}" dt="2026-04-23T11:07:23.384" v="282" actId="47"/>
          <pc:sldLayoutMkLst>
            <pc:docMk/>
            <pc:sldMasterMk cId="3202002893" sldId="2147483648"/>
            <pc:sldLayoutMk cId="3212986474" sldId="2147483693"/>
          </pc:sldLayoutMkLst>
        </pc:sldLayoutChg>
        <pc:sldLayoutChg chg="del">
          <pc:chgData name="Ole Christian Erikstad" userId="b521cbdd-d576-4939-aead-6c246d737b6a" providerId="ADAL" clId="{4303D4F1-193B-4A0D-9C01-823A2D04FBD7}" dt="2026-04-23T11:07:23.384" v="282" actId="47"/>
          <pc:sldLayoutMkLst>
            <pc:docMk/>
            <pc:sldMasterMk cId="3202002893" sldId="2147483648"/>
            <pc:sldLayoutMk cId="2316714818" sldId="214748369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56AAC931-83C2-D84A-8052-05B401C126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855785" y="599831"/>
            <a:ext cx="5504534" cy="261815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b-NO" sz="1050" b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EC343C9-69AF-4248-884B-D0BA474107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92261" y="8683991"/>
            <a:ext cx="868057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fld id="{4E0461F7-D857-C446-A98B-4029FE3B4E9C}" type="datetimeFigureOut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t>23.04.2026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B63DACA-4D38-9949-A817-0FED2F6222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90538" y="8685213"/>
            <a:ext cx="4902626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8E8236-640B-574F-81E2-680AC6868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59415" y="8685213"/>
            <a:ext cx="257908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pPr algn="l"/>
            <a:fld id="{6BEA7848-70C2-8844-A54F-DF108F0BB837}" type="slidenum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pPr algn="l"/>
              <a:t>‹#›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7C369A1-D51D-6E4D-BB6C-6E9A038E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81" y="22939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38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topptekst 1">
            <a:extLst>
              <a:ext uri="{FF2B5EF4-FFF2-40B4-BE49-F238E27FC236}">
                <a16:creationId xmlns:a16="http://schemas.microsoft.com/office/drawing/2014/main" id="{427665F2-632E-A346-BAA5-478D1F57DD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043904" y="599831"/>
            <a:ext cx="5128296" cy="261815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 b="1"/>
            </a:lvl1pPr>
          </a:lstStyle>
          <a:p>
            <a:endParaRPr lang="nb-NO" sz="1050"/>
          </a:p>
        </p:txBody>
      </p:sp>
      <p:sp>
        <p:nvSpPr>
          <p:cNvPr id="9" name="Plassholder for dato 2">
            <a:extLst>
              <a:ext uri="{FF2B5EF4-FFF2-40B4-BE49-F238E27FC236}">
                <a16:creationId xmlns:a16="http://schemas.microsoft.com/office/drawing/2014/main" id="{60965A70-FF2D-5841-BF99-6324283CD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39962" y="8683991"/>
            <a:ext cx="832238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E0461F7-D857-C446-A98B-4029FE3B4E9C}" type="datetimeFigureOut">
              <a:rPr lang="nb-NO" sz="800" smtClean="0"/>
              <a:pPr/>
              <a:t>23.04.2026</a:t>
            </a:fld>
            <a:endParaRPr lang="nb-NO" sz="800"/>
          </a:p>
        </p:txBody>
      </p:sp>
      <p:sp>
        <p:nvSpPr>
          <p:cNvPr id="10" name="Plassholder for bunntekst 3">
            <a:extLst>
              <a:ext uri="{FF2B5EF4-FFF2-40B4-BE49-F238E27FC236}">
                <a16:creationId xmlns:a16="http://schemas.microsoft.com/office/drawing/2014/main" id="{260AEE78-88AD-C347-8A68-F5ADB6C8E0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685800" y="8685213"/>
            <a:ext cx="4536831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sz="800"/>
          </a:p>
        </p:txBody>
      </p:sp>
      <p:sp>
        <p:nvSpPr>
          <p:cNvPr id="11" name="Plassholder for lysbildenummer 4">
            <a:extLst>
              <a:ext uri="{FF2B5EF4-FFF2-40B4-BE49-F238E27FC236}">
                <a16:creationId xmlns:a16="http://schemas.microsoft.com/office/drawing/2014/main" id="{2585FC08-3B3A-7B42-976B-D13CB1357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264354" y="8685213"/>
            <a:ext cx="247266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l"/>
            <a:fld id="{6BEA7848-70C2-8844-A54F-DF108F0BB837}" type="slidenum">
              <a:rPr lang="nb-NO" sz="800" smtClean="0"/>
              <a:pPr algn="l"/>
              <a:t>‹#›</a:t>
            </a:fld>
            <a:endParaRPr lang="nb-NO" sz="80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6F8879-4E63-1949-A1E8-EC597C6F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939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19611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48282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5C5E0-055D-F299-70E7-D01E8D3D0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63D0644-3073-5C89-8211-7D0C41747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72ACCE6-78AD-95B8-569D-A800622EB8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5C6D828-AD0E-5A5E-93A8-942F242BC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15321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F8DE3-75C0-4778-F30B-7BB4B16A1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F1FB0F9-2D22-5F27-7EBA-0BFB60D18E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59E72EC-10EA-FE39-A50C-10162E480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71 prosent av medlemmene i alderen 15–29 år ville valgt kirkelig konfirmasjon, mens hele 74 prosent ville hatt en kirkelig vielse</a:t>
            </a:r>
            <a:endParaRPr lang="nb-NO"/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401DF43-7D8A-7ED7-D82C-C5152E0BF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629651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84593-6C39-3154-908F-60A8415E8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E988B03-A1E3-B85B-8CB6-0865A53B7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2F1C2D1-E64D-D084-3F72-69FD0366F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4833C1B-0D9D-C275-D2DF-B732BE6B97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045690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B84EB-3A4C-A641-1D58-F9CEE1398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40695B5-4C05-A718-B9BB-45AB8786E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99C5B0E-DC44-4E5D-C4F6-44C8CA64B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A1A923A-057C-DAA3-7371-CC8821B64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10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473376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C58C7-D935-D2DF-A670-2BFD7B759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A10C9C7-2543-FE5F-596B-EB11EC786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4419CDD-FD63-B2D9-50BF-0DCCA9376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F2EA089-6CE0-B7D2-BBB6-83872CEF4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543485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735140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041902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8"/>
            <a:ext cx="10944224" cy="24558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3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23.04.2026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0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1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265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667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8"/>
            <a:ext cx="10944224" cy="24558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23.04.2026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9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3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6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4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65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23.04.2026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4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6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5167880C-1ECE-3547-A6E7-87A8BE5AA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F7A219A6-3F9D-5A4E-BBE3-B3A1F0921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8"/>
            <a:ext cx="10944224" cy="24558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8"/>
            <a:ext cx="10944224" cy="1861213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61F5166-5C63-E843-A208-6A916947F595}"/>
              </a:ext>
            </a:extLst>
          </p:cNvPr>
          <p:cNvSpPr txBox="1"/>
          <p:nvPr userDrawn="1"/>
        </p:nvSpPr>
        <p:spPr>
          <a:xfrm>
            <a:off x="623888" y="5835190"/>
            <a:ext cx="5292725" cy="402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b="1" err="1">
                <a:solidFill>
                  <a:schemeClr val="bg1"/>
                </a:solidFill>
              </a:rPr>
              <a:t>www.kirken.no</a:t>
            </a:r>
            <a:endParaRPr lang="nb-NO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8"/>
            <a:ext cx="10944224" cy="1861213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61F5166-5C63-E843-A208-6A916947F595}"/>
              </a:ext>
            </a:extLst>
          </p:cNvPr>
          <p:cNvSpPr txBox="1"/>
          <p:nvPr userDrawn="1"/>
        </p:nvSpPr>
        <p:spPr>
          <a:xfrm>
            <a:off x="623888" y="5835190"/>
            <a:ext cx="5292725" cy="402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b="1" err="1">
                <a:solidFill>
                  <a:schemeClr val="bg1"/>
                </a:solidFill>
              </a:rPr>
              <a:t>www.kirken.no</a:t>
            </a:r>
            <a:endParaRPr lang="nb-NO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8"/>
            <a:ext cx="10944224" cy="1861213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61F5166-5C63-E843-A208-6A916947F595}"/>
              </a:ext>
            </a:extLst>
          </p:cNvPr>
          <p:cNvSpPr txBox="1"/>
          <p:nvPr userDrawn="1"/>
        </p:nvSpPr>
        <p:spPr>
          <a:xfrm>
            <a:off x="623888" y="5835190"/>
            <a:ext cx="5292725" cy="402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b="1" err="1">
                <a:solidFill>
                  <a:schemeClr val="bg1"/>
                </a:solidFill>
              </a:rPr>
              <a:t>www.kirken.no</a:t>
            </a:r>
            <a:endParaRPr lang="nb-NO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23.04.2026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8"/>
            <a:ext cx="10944224" cy="1861213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61F5166-5C63-E843-A208-6A916947F595}"/>
              </a:ext>
            </a:extLst>
          </p:cNvPr>
          <p:cNvSpPr txBox="1"/>
          <p:nvPr userDrawn="1"/>
        </p:nvSpPr>
        <p:spPr>
          <a:xfrm>
            <a:off x="623888" y="5835190"/>
            <a:ext cx="5292725" cy="402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b="1" err="1">
                <a:solidFill>
                  <a:schemeClr val="bg1"/>
                </a:solidFill>
              </a:rPr>
              <a:t>www.kirken.no</a:t>
            </a:r>
            <a:endParaRPr lang="nb-NO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42E0CCB7-CA1A-FF45-A359-EF121E59C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91BCD0FA-124F-0C49-80FF-A6070030E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8"/>
            <a:ext cx="10944224" cy="24558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67AAE381-01FE-E74F-8B80-CA22302EE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5" name="Undertittel 2">
            <a:extLst>
              <a:ext uri="{FF2B5EF4-FFF2-40B4-BE49-F238E27FC236}">
                <a16:creationId xmlns:a16="http://schemas.microsoft.com/office/drawing/2014/main" id="{90B452E1-F889-1847-858F-A7D95A01D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8"/>
            <a:ext cx="10944224" cy="24558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51" r:id="rId6"/>
    <p:sldLayoutId id="2147483666" r:id="rId7"/>
    <p:sldLayoutId id="2147483667" r:id="rId8"/>
    <p:sldLayoutId id="2147483665" r:id="rId9"/>
    <p:sldLayoutId id="2147483650" r:id="rId10"/>
    <p:sldLayoutId id="2147483673" r:id="rId11"/>
    <p:sldLayoutId id="2147483674" r:id="rId12"/>
    <p:sldLayoutId id="2147483652" r:id="rId13"/>
    <p:sldLayoutId id="2147483653" r:id="rId14"/>
    <p:sldLayoutId id="2147483657" r:id="rId15"/>
    <p:sldLayoutId id="2147483656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54" r:id="rId22"/>
    <p:sldLayoutId id="2147483668" r:id="rId23"/>
    <p:sldLayoutId id="2147483671" r:id="rId24"/>
    <p:sldLayoutId id="2147483670" r:id="rId25"/>
    <p:sldLayoutId id="2147483669" r:id="rId26"/>
    <p:sldLayoutId id="2147483672" r:id="rId27"/>
    <p:sldLayoutId id="2147483655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  <p15:guide id="6" orient="horz" pos="4150" userDrawn="1">
          <p15:clr>
            <a:srgbClr val="F26B43"/>
          </p15:clr>
        </p15:guide>
        <p15:guide id="7" orient="horz" pos="873" userDrawn="1">
          <p15:clr>
            <a:srgbClr val="F26B43"/>
          </p15:clr>
        </p15:guide>
        <p15:guide id="8" orient="horz" pos="142" userDrawn="1">
          <p15:clr>
            <a:srgbClr val="F26B43"/>
          </p15:clr>
        </p15:guide>
        <p15:guide id="9" pos="3727" userDrawn="1">
          <p15:clr>
            <a:srgbClr val="F26B43"/>
          </p15:clr>
        </p15:guide>
        <p15:guide id="10" pos="3953" userDrawn="1">
          <p15:clr>
            <a:srgbClr val="F26B43"/>
          </p15:clr>
        </p15:guide>
        <p15:guide id="12" orient="horz" pos="6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3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jpg"/><Relationship Id="rId11" Type="http://schemas.openxmlformats.org/officeDocument/2006/relationships/image" Target="../media/image31.jpg"/><Relationship Id="rId5" Type="http://schemas.openxmlformats.org/officeDocument/2006/relationships/image" Target="../media/image26.jpg"/><Relationship Id="rId10" Type="http://schemas.openxmlformats.org/officeDocument/2006/relationships/image" Target="../media/image30.jpg"/><Relationship Id="rId4" Type="http://schemas.openxmlformats.org/officeDocument/2006/relationships/image" Target="../media/image25.jpg"/><Relationship Id="rId9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FDF8E62-31AA-4211-8577-77C7CDCAE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172C-E5A6-B547-B606-488AA18D1FD3}" type="datetime1">
              <a:rPr lang="nb-NO" smtClean="0"/>
              <a:t>23.04.2026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CFEAA1A-58F1-4046-BC99-F75A98E6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5996F1D-4B68-41EC-9993-B1BBC05DF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733" y="3967167"/>
            <a:ext cx="10944224" cy="1022809"/>
          </a:xfrm>
        </p:spPr>
        <p:txBody>
          <a:bodyPr/>
          <a:lstStyle/>
          <a:p>
            <a:r>
              <a:rPr lang="nb-NO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Vårres</a:t>
            </a:r>
            <a:r>
              <a:rPr lang="nb-NO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kirke  </a:t>
            </a:r>
            <a:br>
              <a:rPr lang="nb-NO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br>
              <a:rPr lang="nb-NO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br>
              <a:rPr lang="nb-NO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nb-NO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Bodø 23. april 2026</a:t>
            </a:r>
            <a:endParaRPr lang="nb-NO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5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F9A15-061C-2377-876D-1E081A78C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C11894-1AF6-DB0A-0922-B26E27EF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– Vi må ta inn over oss at i det store bildet viser oppslutningen om gudstro fortsatt en fallende tendens, også blant kirkens medlemmer. Det er en utfordring til kirken om hvordan vi formidler det kristne budskapet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0C7EBE-09BD-525A-4BBF-B4706817C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686C-283D-F648-AC3F-1406D58D3986}" type="datetime1">
              <a:rPr lang="nb-NO" smtClean="0"/>
              <a:t>23.04.2026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BC9B82-A4BD-7D0B-593A-2DD4F789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05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9BF0C-5EB9-B44D-AC26-EE6603DCF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92805C-6EE8-D612-CA4E-43FF7038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Autofit/>
          </a:bodyPr>
          <a:lstStyle/>
          <a:p>
            <a:r>
              <a:rPr lang="nb-NO"/>
              <a:t>73 prosent mener at det å ha en tro kan være til hjelp i vanskelige tider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63D8BE2-CC16-58C9-DB03-843406CBB4EB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62F79E17-87B4-BF81-E312-1A4FAE8A08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216" b="11048"/>
          <a:stretch>
            <a:fillRect/>
          </a:stretch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822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43E41-5194-7EB3-889E-882736AA8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93194E-BF7D-F102-408D-86775263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sz="3000"/>
              <a:t>75 % synes det er samfunnsnyttig at kirken gir støtte til mennesker i sorg (75 %)</a:t>
            </a:r>
          </a:p>
        </p:txBody>
      </p:sp>
      <p:pic>
        <p:nvPicPr>
          <p:cNvPr id="4" name="Plassholder for innhold 8">
            <a:extLst>
              <a:ext uri="{FF2B5EF4-FFF2-40B4-BE49-F238E27FC236}">
                <a16:creationId xmlns:a16="http://schemas.microsoft.com/office/drawing/2014/main" id="{671C0A15-E332-4D73-882C-71EECACE69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62" b="12062"/>
          <a:stretch/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44ACE61-917E-9273-1A77-0B0B8FE1FDE7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78C3A34-A687-6B71-BD62-CFF37BA60588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/>
              <a:t>1. plass på hva medlemmene finner mest samfunnsnyttig</a:t>
            </a:r>
          </a:p>
        </p:txBody>
      </p:sp>
    </p:spTree>
    <p:extLst>
      <p:ext uri="{BB962C8B-B14F-4D97-AF65-F5344CB8AC3E}">
        <p14:creationId xmlns:p14="http://schemas.microsoft.com/office/powerpoint/2010/main" val="171916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BF067-9843-6D35-02F7-8DB4D2B7A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559E65-7FE8-0656-49BA-7685687E6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Autofit/>
          </a:bodyPr>
          <a:lstStyle/>
          <a:p>
            <a:r>
              <a:rPr lang="nb-NO" sz="2400"/>
              <a:t>68 % synes det er samfunnsnyttig at kirken gir mennesker rammer for viktige hendelser i livet (dåp, konfirmasjon, bryllup, begravelse)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C921702-7E69-6B84-5D07-F1D5F0CC4149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5C5400C1-38D3-3014-4DA1-90A74B0AC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18" b="22968"/>
          <a:stretch>
            <a:fillRect/>
          </a:stretch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71EC4B99-0663-1CFD-D0F7-22A68C622D46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7403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/>
              <a:t>2. plass på hva medlemmene finner mest samfunnsnyttig</a:t>
            </a:r>
          </a:p>
        </p:txBody>
      </p:sp>
    </p:spTree>
    <p:extLst>
      <p:ext uri="{BB962C8B-B14F-4D97-AF65-F5344CB8AC3E}">
        <p14:creationId xmlns:p14="http://schemas.microsoft.com/office/powerpoint/2010/main" val="30268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211AE-4A5D-2BA0-A743-8B7686DD6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040628-D7BE-443E-0465-95D5CDDA2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Autofit/>
          </a:bodyPr>
          <a:lstStyle/>
          <a:p>
            <a:r>
              <a:rPr lang="nb-NO" sz="2400"/>
              <a:t>Halvparten av medlemmene finner kirkens samtaletilbud, fellesskap ved nasjonale og lokale kriser, og tilbud til eldre og ensomme samfunnsnyttig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3B64F13-E40B-16E5-8E1E-19304A53B557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D95BF019-3637-B0FC-5914-DF9CD05F7B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62" b="12062"/>
          <a:stretch/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7FE0BC6F-ECA6-0BFA-D087-FBF84864F7B2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7403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/>
              <a:t>På topplista over hva medlemmene finner mest samfunnsnyttig</a:t>
            </a:r>
          </a:p>
        </p:txBody>
      </p:sp>
    </p:spTree>
    <p:extLst>
      <p:ext uri="{BB962C8B-B14F-4D97-AF65-F5344CB8AC3E}">
        <p14:creationId xmlns:p14="http://schemas.microsoft.com/office/powerpoint/2010/main" val="16279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1790A-5450-9E24-05CE-F453FD178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0DCDCB-486B-44F5-408F-36DE901F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Autofit/>
          </a:bodyPr>
          <a:lstStyle/>
          <a:p>
            <a:r>
              <a:rPr lang="nb-NO" sz="2400"/>
              <a:t>Kun 21 % av medlemmene sier at kirken har tilbud og aktiviteter som passer inn i mitt liv og min timeplan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1830074-5CE8-A6CA-7D1E-CC0C453BE1C7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A2AD9240-8ED5-3314-9CFD-1F334129CC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32" b="18132"/>
          <a:stretch/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319A3F9-B12D-70E9-5E36-41C9076C7D90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7403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/>
              <a:t>Hvem er kirken der for?</a:t>
            </a:r>
          </a:p>
        </p:txBody>
      </p:sp>
    </p:spTree>
    <p:extLst>
      <p:ext uri="{BB962C8B-B14F-4D97-AF65-F5344CB8AC3E}">
        <p14:creationId xmlns:p14="http://schemas.microsoft.com/office/powerpoint/2010/main" val="361423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7D684-9E5F-7ECE-8C76-5DC153B22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808206-6365-068E-0563-FDCC47230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Autofit/>
          </a:bodyPr>
          <a:lstStyle/>
          <a:p>
            <a:r>
              <a:rPr lang="nb-NO" sz="2400"/>
              <a:t>...mens 87 % av medlemmene er glad kirken er der når folk trenger den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D1013F6-E4AF-B9A0-271F-32CB5295F45F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D17B8E4A-A878-C732-C50D-8224A2E460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32" b="18132"/>
          <a:stretch/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EB1510D-9CD6-627E-7ECD-9818F527C0AD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7403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/>
              <a:t>Hvem er kirken der for?</a:t>
            </a:r>
          </a:p>
        </p:txBody>
      </p:sp>
    </p:spTree>
    <p:extLst>
      <p:ext uri="{BB962C8B-B14F-4D97-AF65-F5344CB8AC3E}">
        <p14:creationId xmlns:p14="http://schemas.microsoft.com/office/powerpoint/2010/main" val="42090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EB653-F829-EAD3-ED5C-D432B8B86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64153B-A1FB-47C5-3782-3CC3B35F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Autofit/>
          </a:bodyPr>
          <a:lstStyle/>
          <a:p>
            <a:r>
              <a:rPr lang="nb-NO" sz="2400" dirty="0"/>
              <a:t>Menighetsblad er superpopulært!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6E65E4E-FF6A-E38A-F357-515DDD951D85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87B5BAD5-5E50-9D55-817A-E7CABFA0AA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13" b="9713"/>
          <a:stretch/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9279463-4925-6536-E639-C152BD80EFAB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7403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72 % blar gjennom, 63 % mener papirutgave er viktig, 58 % liker å få menighetsblad</a:t>
            </a:r>
          </a:p>
        </p:txBody>
      </p:sp>
    </p:spTree>
    <p:extLst>
      <p:ext uri="{BB962C8B-B14F-4D97-AF65-F5344CB8AC3E}">
        <p14:creationId xmlns:p14="http://schemas.microsoft.com/office/powerpoint/2010/main" val="39315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08928DD-4787-6469-91E0-9CD4A21E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153172C-E5A6-B547-B606-488AA18D1FD3}" type="datetime1">
              <a:rPr lang="nb-NO" smtClean="0"/>
              <a:pPr>
                <a:spcAft>
                  <a:spcPts val="600"/>
                </a:spcAft>
              </a:pPr>
              <a:t>23.04.2026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46BEF92-0D8D-DA10-1A37-E41D8964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18</a:t>
            </a:fld>
            <a:endParaRPr lang="nb-NO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68A1441-62C2-C148-7D5B-7196A2070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405743"/>
            <a:ext cx="10944224" cy="769096"/>
          </a:xfrm>
        </p:spPr>
        <p:txBody>
          <a:bodyPr/>
          <a:lstStyle/>
          <a:p>
            <a:r>
              <a:rPr lang="en-US" dirty="0"/>
              <a:t>En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takk</a:t>
            </a:r>
            <a:r>
              <a:rPr lang="en-US" dirty="0"/>
              <a:t> til </a:t>
            </a:r>
            <a:r>
              <a:rPr lang="en-US" dirty="0" err="1"/>
              <a:t>dere</a:t>
            </a:r>
            <a:r>
              <a:rPr lang="en-US" dirty="0"/>
              <a:t> i </a:t>
            </a:r>
            <a:r>
              <a:rPr lang="en-US" dirty="0" err="1"/>
              <a:t>planleggingsgruppen</a:t>
            </a:r>
            <a:r>
              <a:rPr lang="en-US" dirty="0"/>
              <a:t>!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58336850-19EA-D6A0-C634-5A45EFA96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7" y="3428999"/>
            <a:ext cx="11085069" cy="3091543"/>
          </a:xfrm>
        </p:spPr>
        <p:txBody>
          <a:bodyPr/>
          <a:lstStyle/>
          <a:p>
            <a:r>
              <a:rPr lang="en-US" dirty="0"/>
              <a:t>Torkel Irgens</a:t>
            </a:r>
          </a:p>
          <a:p>
            <a:r>
              <a:rPr lang="en-US" dirty="0"/>
              <a:t>Geir Davidsen</a:t>
            </a:r>
          </a:p>
          <a:p>
            <a:r>
              <a:rPr lang="en-US" dirty="0"/>
              <a:t>Connie Bakken</a:t>
            </a:r>
          </a:p>
          <a:p>
            <a:r>
              <a:rPr lang="en-US" dirty="0"/>
              <a:t>Trond </a:t>
            </a:r>
            <a:r>
              <a:rPr lang="en-US" dirty="0" err="1"/>
              <a:t>Aarthun</a:t>
            </a:r>
            <a:r>
              <a:rPr lang="en-US" dirty="0"/>
              <a:t> </a:t>
            </a:r>
          </a:p>
          <a:p>
            <a:r>
              <a:rPr lang="en-US" dirty="0"/>
              <a:t>Ken-Gøran Mikkelsen</a:t>
            </a:r>
          </a:p>
          <a:p>
            <a:r>
              <a:rPr lang="en-US" dirty="0"/>
              <a:t>Anne Grethe Sivertsen</a:t>
            </a:r>
          </a:p>
        </p:txBody>
      </p:sp>
    </p:spTree>
    <p:extLst>
      <p:ext uri="{BB962C8B-B14F-4D97-AF65-F5344CB8AC3E}">
        <p14:creationId xmlns:p14="http://schemas.microsoft.com/office/powerpoint/2010/main" val="41295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Menneskeansikt, person, tre, klær">
            <a:extLst>
              <a:ext uri="{FF2B5EF4-FFF2-40B4-BE49-F238E27FC236}">
                <a16:creationId xmlns:a16="http://schemas.microsoft.com/office/drawing/2014/main" id="{61CED8FF-9557-1C02-BAD4-B475C694CF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64" r="1" b="7365"/>
          <a:stretch>
            <a:fillRect/>
          </a:stretch>
        </p:blipFill>
        <p:spPr>
          <a:xfrm>
            <a:off x="6416231" y="1092994"/>
            <a:ext cx="5292726" cy="4672012"/>
          </a:xfrm>
          <a:prstGeom prst="rect">
            <a:avLst/>
          </a:prstGeom>
          <a:noFill/>
        </p:spPr>
      </p:pic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420373E5-C7F9-D84E-28EF-2FBE723E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511C53C-C25E-8E48-B7FA-A6089A808DA3}" type="datetime1">
              <a:rPr lang="nb-NO" smtClean="0"/>
              <a:pPr>
                <a:spcAft>
                  <a:spcPts val="600"/>
                </a:spcAft>
              </a:pPr>
              <a:t>23.04.2026</a:t>
            </a:fld>
            <a:endParaRPr lang="nb-NO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3A16CE0-F8C4-2113-5AAA-A922F49E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C4087D46-BE46-5C74-C028-01F4B4C59F3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9308" y="1719618"/>
            <a:ext cx="5684602" cy="551199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b="1" dirty="0"/>
              <a:t>En </a:t>
            </a:r>
            <a:r>
              <a:rPr lang="en-US" sz="2800" b="1" dirty="0" err="1"/>
              <a:t>ekstra</a:t>
            </a:r>
            <a:r>
              <a:rPr lang="en-US" sz="2800" b="1" dirty="0"/>
              <a:t> </a:t>
            </a:r>
            <a:r>
              <a:rPr lang="en-US" sz="2800" b="1" dirty="0" err="1"/>
              <a:t>takk</a:t>
            </a:r>
            <a:r>
              <a:rPr lang="en-US" sz="2800" b="1" dirty="0"/>
              <a:t> til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Anne Grethe Sivertsen, </a:t>
            </a:r>
            <a:r>
              <a:rPr lang="en-US" sz="2800" b="1" dirty="0" err="1"/>
              <a:t>som</a:t>
            </a:r>
            <a:r>
              <a:rPr lang="en-US" sz="2800" b="1" dirty="0"/>
              <a:t> </a:t>
            </a:r>
            <a:r>
              <a:rPr lang="en-US" sz="2800" b="1" dirty="0" err="1"/>
              <a:t>har</a:t>
            </a:r>
            <a:r>
              <a:rPr lang="en-US" sz="2800" b="1" dirty="0"/>
              <a:t> </a:t>
            </a:r>
            <a:r>
              <a:rPr lang="en-US" sz="2800" b="1" dirty="0" err="1"/>
              <a:t>ledet</a:t>
            </a:r>
            <a:r>
              <a:rPr lang="en-US" sz="2800" b="1" dirty="0"/>
              <a:t> </a:t>
            </a:r>
            <a:r>
              <a:rPr lang="en-US" sz="2800" b="1" dirty="0" err="1"/>
              <a:t>arbeidet</a:t>
            </a:r>
            <a:r>
              <a:rPr lang="en-US" sz="2800" b="1" dirty="0"/>
              <a:t> </a:t>
            </a:r>
            <a:r>
              <a:rPr lang="en-US" sz="2800" b="1" dirty="0" err="1"/>
              <a:t>fra</a:t>
            </a:r>
            <a:r>
              <a:rPr lang="en-US" sz="2800" b="1" dirty="0"/>
              <a:t> </a:t>
            </a:r>
            <a:r>
              <a:rPr lang="en-US" sz="2800" b="1" dirty="0" err="1"/>
              <a:t>kontoret</a:t>
            </a:r>
            <a:r>
              <a:rPr lang="en-US" sz="2800" b="1" dirty="0"/>
              <a:t> med å </a:t>
            </a:r>
            <a:r>
              <a:rPr lang="en-US" sz="2800" b="1" dirty="0" err="1"/>
              <a:t>planlegge</a:t>
            </a:r>
            <a:r>
              <a:rPr lang="en-US" sz="2800" b="1" dirty="0"/>
              <a:t> </a:t>
            </a:r>
            <a:r>
              <a:rPr lang="en-US" sz="2800" b="1" dirty="0" err="1"/>
              <a:t>konferansen</a:t>
            </a:r>
            <a:r>
              <a:rPr lang="en-US" sz="2800" b="1" dirty="0"/>
              <a:t> og </a:t>
            </a:r>
            <a:r>
              <a:rPr lang="en-US" sz="2800" b="1" dirty="0" err="1"/>
              <a:t>fått</a:t>
            </a:r>
            <a:r>
              <a:rPr lang="en-US" sz="2800" b="1" dirty="0"/>
              <a:t> alt til å henge </a:t>
            </a:r>
            <a:r>
              <a:rPr lang="en-US" sz="2800" b="1" dirty="0" err="1"/>
              <a:t>sammen</a:t>
            </a:r>
            <a:r>
              <a:rPr lang="en-US" sz="2800" b="1" dirty="0"/>
              <a:t>!</a:t>
            </a:r>
          </a:p>
        </p:txBody>
      </p:sp>
      <p:sp>
        <p:nvSpPr>
          <p:cNvPr id="2" name="Plassholder for dato 1" hidden="1">
            <a:extLst>
              <a:ext uri="{FF2B5EF4-FFF2-40B4-BE49-F238E27FC236}">
                <a16:creationId xmlns:a16="http://schemas.microsoft.com/office/drawing/2014/main" id="{84566F41-B9A6-845F-C33E-71806B9BA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08CBCE2-CDEC-5E4A-8C98-F125190FEF95}" type="datetime1">
              <a:rPr lang="nb-NO" smtClean="0"/>
              <a:pPr>
                <a:spcAft>
                  <a:spcPts val="600"/>
                </a:spcAft>
              </a:pPr>
              <a:t>23.04.2026</a:t>
            </a:fld>
            <a:endParaRPr lang="nb-NO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9E218855-8916-6A3C-1A4A-518D5275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99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0BEE6AC-DB98-6C25-8F09-6B0891E8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23.04.2026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0C5F40B-2D58-7305-AD8C-CEC78CC90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</a:t>
            </a:fld>
            <a:endParaRPr lang="nb-NO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46CA2E6-6BE4-9010-B7FE-F98999CE8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406191"/>
            <a:ext cx="10944224" cy="1022809"/>
          </a:xfrm>
        </p:spPr>
        <p:txBody>
          <a:bodyPr/>
          <a:lstStyle/>
          <a:p>
            <a:pPr algn="ctr"/>
            <a:r>
              <a:rPr lang="en-US" dirty="0" err="1"/>
              <a:t>Medlemsundersøkelsen</a:t>
            </a:r>
            <a:r>
              <a:rPr lang="en-US" dirty="0"/>
              <a:t> 2025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2FFBFB07-80A4-1A2B-33E7-EE5A7240B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4002861"/>
            <a:ext cx="10944224" cy="1861213"/>
          </a:xfrm>
        </p:spPr>
        <p:txBody>
          <a:bodyPr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571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8A7A228-11DA-7F49-B75E-9AFF3C16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En </a:t>
            </a:r>
            <a:r>
              <a:rPr lang="en-US" dirty="0" err="1"/>
              <a:t>takk</a:t>
            </a:r>
            <a:r>
              <a:rPr lang="en-US" dirty="0"/>
              <a:t> </a:t>
            </a:r>
            <a:r>
              <a:rPr lang="en-US" dirty="0" err="1"/>
              <a:t>også</a:t>
            </a:r>
            <a:r>
              <a:rPr lang="en-US" dirty="0"/>
              <a:t> til </a:t>
            </a:r>
            <a:r>
              <a:rPr lang="en-US" dirty="0" err="1"/>
              <a:t>staben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bispedømmekontoret</a:t>
            </a:r>
            <a:r>
              <a:rPr lang="en-US" dirty="0"/>
              <a:t>!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9F449E-5FE1-F427-3206-6AD3903CF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CDF487B-8477-2149-9AA3-98E65B249604}" type="datetime1">
              <a:rPr lang="nb-NO" smtClean="0"/>
              <a:pPr>
                <a:spcAft>
                  <a:spcPts val="600"/>
                </a:spcAft>
              </a:pPr>
              <a:t>23.04.2026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4965A1A-8B7D-8491-4A32-581407518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50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947C90-AB4F-2849-8130-0010C3039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285086-E669-D14B-BA97-13B24EB64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21</a:t>
            </a:fld>
            <a:endParaRPr lang="nb-NO"/>
          </a:p>
        </p:txBody>
      </p:sp>
      <p:pic>
        <p:nvPicPr>
          <p:cNvPr id="11" name="Bilde 10" descr="Et bilde som inneholder Menneskeansikt, person, tre, klær&#10;&#10;Automatisk generert beskrivelse">
            <a:extLst>
              <a:ext uri="{FF2B5EF4-FFF2-40B4-BE49-F238E27FC236}">
                <a16:creationId xmlns:a16="http://schemas.microsoft.com/office/drawing/2014/main" id="{BB1A24CC-9870-24B6-3487-408F7ED14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90" y="637608"/>
            <a:ext cx="1436309" cy="1436309"/>
          </a:xfrm>
          <a:prstGeom prst="rect">
            <a:avLst/>
          </a:prstGeom>
        </p:spPr>
      </p:pic>
      <p:pic>
        <p:nvPicPr>
          <p:cNvPr id="13" name="Bilde 12" descr="Et bilde som inneholder Menneskeansikt, person, klær, smil&#10;&#10;Automatisk generert beskrivelse">
            <a:extLst>
              <a:ext uri="{FF2B5EF4-FFF2-40B4-BE49-F238E27FC236}">
                <a16:creationId xmlns:a16="http://schemas.microsoft.com/office/drawing/2014/main" id="{C5BAAB67-859D-0C2D-6863-610791555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89" y="637608"/>
            <a:ext cx="1436309" cy="1436309"/>
          </a:xfrm>
          <a:prstGeom prst="rect">
            <a:avLst/>
          </a:prstGeom>
        </p:spPr>
      </p:pic>
      <p:sp>
        <p:nvSpPr>
          <p:cNvPr id="36" name="TekstSylinder 35">
            <a:extLst>
              <a:ext uri="{FF2B5EF4-FFF2-40B4-BE49-F238E27FC236}">
                <a16:creationId xmlns:a16="http://schemas.microsoft.com/office/drawing/2014/main" id="{15AC4B40-1ED4-A6FD-A818-59EC71DEBA15}"/>
              </a:ext>
            </a:extLst>
          </p:cNvPr>
          <p:cNvSpPr txBox="1"/>
          <p:nvPr/>
        </p:nvSpPr>
        <p:spPr>
          <a:xfrm>
            <a:off x="623689" y="2197962"/>
            <a:ext cx="1113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/>
              <a:t>Svein Valle</a:t>
            </a:r>
          </a:p>
          <a:p>
            <a:r>
              <a:rPr lang="nb-NO" sz="1200" b="1" dirty="0"/>
              <a:t>Biskop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CCD38C52-25EB-857A-2F77-A74882A29D09}"/>
              </a:ext>
            </a:extLst>
          </p:cNvPr>
          <p:cNvSpPr txBox="1"/>
          <p:nvPr/>
        </p:nvSpPr>
        <p:spPr>
          <a:xfrm>
            <a:off x="2538590" y="2197962"/>
            <a:ext cx="1520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/>
              <a:t>Ole Christian Erikstad</a:t>
            </a:r>
          </a:p>
          <a:p>
            <a:r>
              <a:rPr lang="nb-NO" sz="1200" b="1" dirty="0"/>
              <a:t>Stiftsdirektør</a:t>
            </a:r>
          </a:p>
        </p:txBody>
      </p:sp>
      <p:pic>
        <p:nvPicPr>
          <p:cNvPr id="2" name="Bilde 1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3D7CEE93-5CDC-E50B-F341-89EF99142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928" y="3041699"/>
            <a:ext cx="1436309" cy="1436309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C5A4E02-7A6A-A659-F8D4-B6C86AF9A5FA}"/>
              </a:ext>
            </a:extLst>
          </p:cNvPr>
          <p:cNvSpPr txBox="1"/>
          <p:nvPr/>
        </p:nvSpPr>
        <p:spPr>
          <a:xfrm>
            <a:off x="2536928" y="4602053"/>
            <a:ext cx="1643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/>
              <a:t>Elin Vangen</a:t>
            </a:r>
          </a:p>
          <a:p>
            <a:r>
              <a:rPr lang="nb-NO" sz="1200" b="1" dirty="0"/>
              <a:t>Seniorrådgiver teologi</a:t>
            </a:r>
          </a:p>
          <a:p>
            <a:endParaRPr lang="nb-NO" sz="1200" b="1" dirty="0"/>
          </a:p>
        </p:txBody>
      </p:sp>
      <p:pic>
        <p:nvPicPr>
          <p:cNvPr id="6" name="Bilde 5" descr="Et bilde som inneholder Menneskeansikt, person, tre, utendørs&#10;&#10;Automatisk generert beskrivelse">
            <a:extLst>
              <a:ext uri="{FF2B5EF4-FFF2-40B4-BE49-F238E27FC236}">
                <a16:creationId xmlns:a16="http://schemas.microsoft.com/office/drawing/2014/main" id="{188B54FA-993B-6600-6F5F-1DB0E7049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996" y="637608"/>
            <a:ext cx="1448996" cy="144899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323BF14-921A-FF64-25A0-C0C365AB4E5E}"/>
              </a:ext>
            </a:extLst>
          </p:cNvPr>
          <p:cNvSpPr txBox="1"/>
          <p:nvPr/>
        </p:nvSpPr>
        <p:spPr>
          <a:xfrm>
            <a:off x="6367996" y="2197962"/>
            <a:ext cx="1643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/>
              <a:t>Beate </a:t>
            </a:r>
            <a:r>
              <a:rPr lang="nb-NO" sz="1200" dirty="0" err="1"/>
              <a:t>Tverbak</a:t>
            </a:r>
            <a:endParaRPr lang="nb-NO" sz="1200" dirty="0"/>
          </a:p>
          <a:p>
            <a:r>
              <a:rPr lang="nb-NO" sz="1200" b="1" dirty="0"/>
              <a:t>Kommunikasjon og </a:t>
            </a:r>
          </a:p>
          <a:p>
            <a:r>
              <a:rPr lang="nb-NO" sz="1200" b="1" dirty="0"/>
              <a:t>samfunnskontakt</a:t>
            </a:r>
          </a:p>
        </p:txBody>
      </p:sp>
      <p:pic>
        <p:nvPicPr>
          <p:cNvPr id="8" name="Bilde 7" descr="Et bilde som inneholder Menneskeansikt, person, tre, klær&#10;&#10;Automatisk generert beskrivelse">
            <a:extLst>
              <a:ext uri="{FF2B5EF4-FFF2-40B4-BE49-F238E27FC236}">
                <a16:creationId xmlns:a16="http://schemas.microsoft.com/office/drawing/2014/main" id="{7D6B1216-52D8-4485-EC2A-5F000C536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863" y="3041699"/>
            <a:ext cx="1436309" cy="1432121"/>
          </a:xfrm>
          <a:prstGeom prst="rect">
            <a:avLst/>
          </a:prstGeom>
        </p:spPr>
      </p:pic>
      <p:pic>
        <p:nvPicPr>
          <p:cNvPr id="10" name="Bilde 9" descr="Et bilde som inneholder person, Menneskeansikt, tre, klær&#10;&#10;Automatisk generert beskrivelse">
            <a:extLst>
              <a:ext uri="{FF2B5EF4-FFF2-40B4-BE49-F238E27FC236}">
                <a16:creationId xmlns:a16="http://schemas.microsoft.com/office/drawing/2014/main" id="{671C1C0B-CA2A-03BC-D84A-BCC9A8441F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566" y="3041699"/>
            <a:ext cx="1428595" cy="1428595"/>
          </a:xfrm>
          <a:prstGeom prst="rect">
            <a:avLst/>
          </a:prstGeom>
        </p:spPr>
      </p:pic>
      <p:pic>
        <p:nvPicPr>
          <p:cNvPr id="14" name="Bilde 13" descr="Et bilde som inneholder Menneskeansikt, person, tre, klær&#10;&#10;Automatisk generert beskrivelse">
            <a:extLst>
              <a:ext uri="{FF2B5EF4-FFF2-40B4-BE49-F238E27FC236}">
                <a16:creationId xmlns:a16="http://schemas.microsoft.com/office/drawing/2014/main" id="{12C66694-3854-E1A1-A972-59F5143C1B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9160" y="3041699"/>
            <a:ext cx="1444024" cy="1444024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0BB1C5A4-1D18-C970-A2F3-8DA4B621CF34}"/>
              </a:ext>
            </a:extLst>
          </p:cNvPr>
          <p:cNvSpPr txBox="1"/>
          <p:nvPr/>
        </p:nvSpPr>
        <p:spPr>
          <a:xfrm>
            <a:off x="4439160" y="4594873"/>
            <a:ext cx="2121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/>
              <a:t>Anne Grethe Sivertsen</a:t>
            </a:r>
          </a:p>
          <a:p>
            <a:r>
              <a:rPr lang="nb-NO" sz="1200" b="1" dirty="0"/>
              <a:t>Rådgiver kirkelig undervisning og læring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B817CE63-0862-C6BF-F92E-D17FEE4A18DE}"/>
              </a:ext>
            </a:extLst>
          </p:cNvPr>
          <p:cNvSpPr txBox="1"/>
          <p:nvPr/>
        </p:nvSpPr>
        <p:spPr>
          <a:xfrm>
            <a:off x="6353863" y="4594873"/>
            <a:ext cx="1643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/>
              <a:t>Omar Aardal</a:t>
            </a:r>
          </a:p>
          <a:p>
            <a:r>
              <a:rPr lang="nb-NO" sz="1200" b="1" dirty="0"/>
              <a:t>Rådgiver menighet og kirkeforvaltning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62D74C23-C1E8-675A-5405-A52C0C8DCA3A}"/>
              </a:ext>
            </a:extLst>
          </p:cNvPr>
          <p:cNvSpPr txBox="1"/>
          <p:nvPr/>
        </p:nvSpPr>
        <p:spPr>
          <a:xfrm>
            <a:off x="8268566" y="4594873"/>
            <a:ext cx="1824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/>
              <a:t>Brita Bye</a:t>
            </a:r>
          </a:p>
          <a:p>
            <a:r>
              <a:rPr lang="nb-NO" sz="1200" b="1" dirty="0"/>
              <a:t>Seniorrådgiver diakoni</a:t>
            </a:r>
          </a:p>
        </p:txBody>
      </p:sp>
      <p:pic>
        <p:nvPicPr>
          <p:cNvPr id="19" name="Bilde 18" descr="Et bilde som inneholder person, Menneskeansikt, tre, smil&#10;&#10;Automatisk generert beskrivelse">
            <a:extLst>
              <a:ext uri="{FF2B5EF4-FFF2-40B4-BE49-F238E27FC236}">
                <a16:creationId xmlns:a16="http://schemas.microsoft.com/office/drawing/2014/main" id="{14035E1B-EA31-3981-0A96-A96DDC2421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3973" y="637608"/>
            <a:ext cx="1436309" cy="1436309"/>
          </a:xfrm>
          <a:prstGeom prst="rect">
            <a:avLst/>
          </a:prstGeom>
        </p:spPr>
      </p:pic>
      <p:pic>
        <p:nvPicPr>
          <p:cNvPr id="20" name="Bilde 19" descr="Et bilde som inneholder Menneskeansikt, person, smil, tre&#10;&#10;Automatisk generert beskrivelse">
            <a:extLst>
              <a:ext uri="{FF2B5EF4-FFF2-40B4-BE49-F238E27FC236}">
                <a16:creationId xmlns:a16="http://schemas.microsoft.com/office/drawing/2014/main" id="{43647D1D-2DFC-966F-7F6E-321B1E5DA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5257" y="637608"/>
            <a:ext cx="1436309" cy="1436309"/>
          </a:xfrm>
          <a:prstGeom prst="rect">
            <a:avLst/>
          </a:prstGeom>
        </p:spPr>
      </p:pic>
      <p:pic>
        <p:nvPicPr>
          <p:cNvPr id="21" name="Bilde 20" descr="Katrin.jpg">
            <a:extLst>
              <a:ext uri="{FF2B5EF4-FFF2-40B4-BE49-F238E27FC236}">
                <a16:creationId xmlns:a16="http://schemas.microsoft.com/office/drawing/2014/main" id="{EFD43F48-EC6B-B5BB-0142-B07DC67A85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363" y="3041938"/>
            <a:ext cx="1444024" cy="1443546"/>
          </a:xfrm>
          <a:prstGeom prst="rect">
            <a:avLst/>
          </a:prstGeom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7F2AC8B6-D6FD-6772-9B28-6576489CB37A}"/>
              </a:ext>
            </a:extLst>
          </p:cNvPr>
          <p:cNvSpPr txBox="1"/>
          <p:nvPr/>
        </p:nvSpPr>
        <p:spPr>
          <a:xfrm>
            <a:off x="4433973" y="2197962"/>
            <a:ext cx="1643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/>
              <a:t>Trine Nordvik Løkås</a:t>
            </a:r>
          </a:p>
          <a:p>
            <a:r>
              <a:rPr lang="nb-NO" sz="1200" b="1" dirty="0"/>
              <a:t>HR-sjef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98FC01C9-BF47-638A-65EF-4E42BECA9BF8}"/>
              </a:ext>
            </a:extLst>
          </p:cNvPr>
          <p:cNvSpPr txBox="1"/>
          <p:nvPr/>
        </p:nvSpPr>
        <p:spPr>
          <a:xfrm>
            <a:off x="8265257" y="2197962"/>
            <a:ext cx="1913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/>
              <a:t>Elisabeth Reppe Råstad</a:t>
            </a:r>
          </a:p>
          <a:p>
            <a:r>
              <a:rPr lang="nb-NO" sz="1200" b="1" dirty="0"/>
              <a:t>HR-rådgiver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44A75497-C495-ACB9-E4C4-65C979F3B9A0}"/>
              </a:ext>
            </a:extLst>
          </p:cNvPr>
          <p:cNvSpPr txBox="1"/>
          <p:nvPr/>
        </p:nvSpPr>
        <p:spPr>
          <a:xfrm>
            <a:off x="622225" y="4594873"/>
            <a:ext cx="164382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1200" dirty="0"/>
              <a:t>Katrin Haldorsen Sandmo</a:t>
            </a:r>
          </a:p>
          <a:p>
            <a:r>
              <a:rPr lang="nb-NO" sz="1200" b="1" dirty="0"/>
              <a:t>HR-rådgiver</a:t>
            </a:r>
            <a:endParaRPr lang="nb-NO" sz="1200" dirty="0"/>
          </a:p>
        </p:txBody>
      </p:sp>
      <p:pic>
        <p:nvPicPr>
          <p:cNvPr id="27" name="Bilde 26" descr="Et bilde som inneholder klær, utendørs, person, Menneskeansikt&#10;&#10;KI-generert innhold kan være feil.">
            <a:extLst>
              <a:ext uri="{FF2B5EF4-FFF2-40B4-BE49-F238E27FC236}">
                <a16:creationId xmlns:a16="http://schemas.microsoft.com/office/drawing/2014/main" id="{3F1E85DB-B779-ED5B-0C50-DBEF0175518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8229" t="4379" r="32656" b="36333"/>
          <a:stretch>
            <a:fillRect/>
          </a:stretch>
        </p:blipFill>
        <p:spPr>
          <a:xfrm>
            <a:off x="622225" y="637609"/>
            <a:ext cx="1435162" cy="145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4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F388095-49BD-5A00-B6EE-8FE5A0A6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en-US" dirty="0" err="1"/>
              <a:t>Nå</a:t>
            </a:r>
            <a:r>
              <a:rPr lang="en-US" dirty="0"/>
              <a:t> </a:t>
            </a:r>
            <a:r>
              <a:rPr lang="en-US" dirty="0" err="1"/>
              <a:t>styrker</a:t>
            </a:r>
            <a:r>
              <a:rPr lang="en-US" dirty="0"/>
              <a:t> vi </a:t>
            </a:r>
            <a:r>
              <a:rPr lang="en-US" dirty="0" err="1"/>
              <a:t>laget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bispedømmekontoret</a:t>
            </a:r>
            <a:r>
              <a:rPr lang="en-US" dirty="0"/>
              <a:t>!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1263735-5CE9-357A-1567-AF43728136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0870" y="1233240"/>
            <a:ext cx="6798406" cy="5047817"/>
          </a:xfrm>
          <a:noFill/>
        </p:spPr>
      </p:pic>
      <p:sp>
        <p:nvSpPr>
          <p:cNvPr id="21" name="Date Placeholder 4">
            <a:extLst>
              <a:ext uri="{FF2B5EF4-FFF2-40B4-BE49-F238E27FC236}">
                <a16:creationId xmlns:a16="http://schemas.microsoft.com/office/drawing/2014/main" id="{9EC227A1-6940-7317-1C7F-85F96409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F2DE88B6-E66D-1049-95EA-32C0EE5A7891}" type="datetime1">
              <a:rPr lang="nb-NO" smtClean="0"/>
              <a:pPr>
                <a:spcAft>
                  <a:spcPts val="600"/>
                </a:spcAft>
              </a:pPr>
              <a:t>23.04.2026</a:t>
            </a:fld>
            <a:endParaRPr lang="nb-NO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B984210-F8D2-C9DE-C9B0-439BB707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22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DE61E64-C93A-601D-B670-D75183850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748" y="2544430"/>
            <a:ext cx="3749223" cy="2392667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23B363E-A177-2393-765C-D2A84F086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9275" y="1211015"/>
            <a:ext cx="5292725" cy="4672011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Vi lyser for tiden ut ny stilling som </a:t>
            </a:r>
            <a:br>
              <a:rPr lang="nb-NO" dirty="0"/>
            </a:br>
            <a:r>
              <a:rPr lang="nb-NO" dirty="0"/>
              <a:t>avdelingsleder for kirke og samfunn.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9" name="Pil: ned 8">
            <a:extLst>
              <a:ext uri="{FF2B5EF4-FFF2-40B4-BE49-F238E27FC236}">
                <a16:creationId xmlns:a16="http://schemas.microsoft.com/office/drawing/2014/main" id="{7EF8E6AC-537D-C983-BB30-C5720CA84C9E}"/>
              </a:ext>
            </a:extLst>
          </p:cNvPr>
          <p:cNvSpPr/>
          <p:nvPr/>
        </p:nvSpPr>
        <p:spPr>
          <a:xfrm>
            <a:off x="5442856" y="1233240"/>
            <a:ext cx="947058" cy="1076379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093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880063-B67D-ED45-7B1F-81201508D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846161"/>
            <a:ext cx="5433570" cy="521173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I </a:t>
            </a:r>
            <a:r>
              <a:rPr lang="en-US" sz="2000" dirty="0" err="1"/>
              <a:t>regi</a:t>
            </a:r>
            <a:r>
              <a:rPr lang="en-US" sz="2000" dirty="0"/>
              <a:t> av Nord-Norges Diakonistiftelse (NND) og i </a:t>
            </a:r>
            <a:r>
              <a:rPr lang="en-US" sz="2000" dirty="0" err="1"/>
              <a:t>samarbeid</a:t>
            </a:r>
            <a:r>
              <a:rPr lang="en-US" sz="2000" dirty="0"/>
              <a:t> </a:t>
            </a:r>
            <a:r>
              <a:rPr lang="en-US" sz="2000" dirty="0" err="1"/>
              <a:t>mellom</a:t>
            </a:r>
            <a:r>
              <a:rPr lang="en-US" sz="2000" dirty="0"/>
              <a:t> Sør-Hålogaland </a:t>
            </a:r>
            <a:r>
              <a:rPr lang="en-US" sz="2000" dirty="0" err="1"/>
              <a:t>bispedømme</a:t>
            </a:r>
            <a:r>
              <a:rPr lang="en-US" sz="2000" dirty="0"/>
              <a:t> og Nord-</a:t>
            </a:r>
            <a:r>
              <a:rPr lang="en-US" sz="2000" dirty="0" err="1"/>
              <a:t>Hålogaland</a:t>
            </a:r>
            <a:r>
              <a:rPr lang="en-US" sz="2000" dirty="0"/>
              <a:t> </a:t>
            </a:r>
            <a:r>
              <a:rPr lang="en-US" sz="2000" dirty="0" err="1"/>
              <a:t>bispedømme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err="1"/>
              <a:t>Konferansen</a:t>
            </a:r>
            <a:r>
              <a:rPr lang="en-US" sz="2000" dirty="0"/>
              <a:t> </a:t>
            </a:r>
            <a:r>
              <a:rPr lang="en-US" sz="2000" dirty="0" err="1"/>
              <a:t>finner</a:t>
            </a:r>
            <a:r>
              <a:rPr lang="en-US" sz="2000" dirty="0"/>
              <a:t> </a:t>
            </a:r>
            <a:r>
              <a:rPr lang="en-US" sz="2000" dirty="0" err="1"/>
              <a:t>sted</a:t>
            </a:r>
            <a:r>
              <a:rPr lang="en-US" sz="2000" dirty="0"/>
              <a:t> i Bodø 17.-18. </a:t>
            </a:r>
            <a:r>
              <a:rPr lang="en-US" sz="2000" dirty="0" err="1"/>
              <a:t>november</a:t>
            </a:r>
            <a:r>
              <a:rPr lang="en-US" sz="2000" dirty="0"/>
              <a:t> 2026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Central Atrium med </a:t>
            </a:r>
            <a:r>
              <a:rPr lang="en-US" sz="2000" dirty="0" err="1"/>
              <a:t>overnatting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Skagen hotel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Tema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tas</a:t>
            </a:r>
            <a:r>
              <a:rPr lang="en-US" sz="2000" dirty="0"/>
              <a:t> </a:t>
            </a:r>
            <a:r>
              <a:rPr lang="en-US" sz="2000" dirty="0" err="1"/>
              <a:t>opp</a:t>
            </a:r>
            <a:r>
              <a:rPr lang="en-US" sz="2000" dirty="0"/>
              <a:t> er </a:t>
            </a:r>
            <a:r>
              <a:rPr lang="en-US" sz="2000" dirty="0" err="1"/>
              <a:t>tilrettelegging</a:t>
            </a:r>
            <a:r>
              <a:rPr lang="en-US" sz="2000" dirty="0"/>
              <a:t> av </a:t>
            </a:r>
            <a:r>
              <a:rPr lang="en-US" sz="2000" dirty="0" err="1"/>
              <a:t>konfirmasjon</a:t>
            </a:r>
            <a:r>
              <a:rPr lang="en-US" sz="2000" dirty="0"/>
              <a:t>, </a:t>
            </a:r>
            <a:r>
              <a:rPr lang="en-US" sz="2000" dirty="0" err="1"/>
              <a:t>grudstjenesten</a:t>
            </a:r>
            <a:r>
              <a:rPr lang="en-US" sz="2000" dirty="0"/>
              <a:t> og </a:t>
            </a:r>
            <a:r>
              <a:rPr lang="en-US" sz="2000" dirty="0" err="1"/>
              <a:t>gjøre</a:t>
            </a:r>
            <a:r>
              <a:rPr lang="en-US" sz="2000" dirty="0"/>
              <a:t> </a:t>
            </a:r>
            <a:r>
              <a:rPr lang="en-US" sz="2000" dirty="0" err="1"/>
              <a:t>menigheten</a:t>
            </a:r>
            <a:r>
              <a:rPr lang="en-US" sz="2000" dirty="0"/>
              <a:t> </a:t>
            </a:r>
            <a:r>
              <a:rPr lang="en-US" sz="2000" dirty="0" err="1"/>
              <a:t>åpen</a:t>
            </a:r>
            <a:r>
              <a:rPr lang="en-US" sz="2000" dirty="0"/>
              <a:t> for alle</a:t>
            </a:r>
          </a:p>
          <a:p>
            <a:pPr>
              <a:lnSpc>
                <a:spcPct val="90000"/>
              </a:lnSpc>
            </a:pPr>
            <a:r>
              <a:rPr lang="en-US" sz="2000" dirty="0" err="1"/>
              <a:t>Målgruppen</a:t>
            </a:r>
            <a:r>
              <a:rPr lang="en-US" sz="2000" dirty="0"/>
              <a:t> er </a:t>
            </a:r>
            <a:r>
              <a:rPr lang="en-US" sz="2000" dirty="0" err="1"/>
              <a:t>allekirkelige</a:t>
            </a:r>
            <a:r>
              <a:rPr lang="en-US" sz="2000" dirty="0"/>
              <a:t> </a:t>
            </a:r>
            <a:r>
              <a:rPr lang="en-US" sz="2000" dirty="0" err="1"/>
              <a:t>ansatte</a:t>
            </a:r>
            <a:r>
              <a:rPr lang="en-US" sz="2000" dirty="0"/>
              <a:t>, </a:t>
            </a:r>
            <a:r>
              <a:rPr lang="en-US" sz="2000" dirty="0" err="1"/>
              <a:t>frivillige</a:t>
            </a:r>
            <a:r>
              <a:rPr lang="en-US" sz="2000" dirty="0"/>
              <a:t> og </a:t>
            </a:r>
            <a:r>
              <a:rPr lang="en-US" sz="2000" dirty="0" err="1"/>
              <a:t>andre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er </a:t>
            </a:r>
            <a:r>
              <a:rPr lang="en-US" sz="2000" dirty="0" err="1"/>
              <a:t>interessert</a:t>
            </a:r>
            <a:r>
              <a:rPr lang="en-US" sz="2000" dirty="0"/>
              <a:t> i </a:t>
            </a:r>
            <a:r>
              <a:rPr lang="en-US" sz="2000" dirty="0" err="1"/>
              <a:t>dette</a:t>
            </a:r>
            <a:r>
              <a:rPr lang="en-US" sz="2000" dirty="0"/>
              <a:t> </a:t>
            </a:r>
            <a:r>
              <a:rPr lang="en-US" sz="2000" dirty="0" err="1"/>
              <a:t>temaet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Ta </a:t>
            </a:r>
            <a:r>
              <a:rPr lang="en-US" sz="2000" dirty="0" err="1"/>
              <a:t>kontakt</a:t>
            </a:r>
            <a:r>
              <a:rPr lang="en-US" sz="2000" dirty="0"/>
              <a:t> med Brita Bye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bispedømmekontoret</a:t>
            </a:r>
            <a:r>
              <a:rPr lang="en-US" sz="2000" dirty="0"/>
              <a:t>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 err="1"/>
              <a:t>Epost</a:t>
            </a:r>
            <a:r>
              <a:rPr lang="en-US" sz="2000" dirty="0"/>
              <a:t>: bb698@kirken.no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53E457-FE2A-6416-6169-F7A3C469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8F06A8-7708-F449-BBEB-8D82008CCD6B}" type="datetime1">
              <a:rPr lang="nb-NO" smtClean="0"/>
              <a:pPr>
                <a:spcAft>
                  <a:spcPts val="600"/>
                </a:spcAft>
              </a:pPr>
              <a:t>23.04.2026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71EEC09-A3C9-4019-CA98-0E7EA0D3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23</a:t>
            </a:fld>
            <a:endParaRPr lang="nb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8D0DEC-2333-192F-67F0-08A78520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 anchor="ctr">
            <a:normAutofit/>
          </a:bodyPr>
          <a:lstStyle/>
          <a:p>
            <a:r>
              <a:rPr lang="en-US" sz="3000" err="1"/>
              <a:t>Inkluderingskonferansen</a:t>
            </a:r>
            <a:r>
              <a:rPr lang="en-US" sz="3000"/>
              <a:t> i </a:t>
            </a:r>
            <a:r>
              <a:rPr lang="en-US" sz="3000" err="1"/>
              <a:t>november</a:t>
            </a:r>
            <a:endParaRPr lang="en-US" sz="3000"/>
          </a:p>
        </p:txBody>
      </p:sp>
      <p:pic>
        <p:nvPicPr>
          <p:cNvPr id="6" name="Bilde 5" descr="Et bilde som inneholder person, Menneskeansikt, tre, klær&#10;&#10;Automatisk generert beskrivelse">
            <a:extLst>
              <a:ext uri="{FF2B5EF4-FFF2-40B4-BE49-F238E27FC236}">
                <a16:creationId xmlns:a16="http://schemas.microsoft.com/office/drawing/2014/main" id="{104F7862-0B1B-4A41-48BE-1268DBA357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9" r="1" b="9990"/>
          <a:stretch>
            <a:fillRect/>
          </a:stretch>
        </p:blipFill>
        <p:spPr>
          <a:xfrm>
            <a:off x="623888" y="1385889"/>
            <a:ext cx="5292726" cy="4672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49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D6F3F-ED16-50E7-8B11-F445958F6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3F7CECD-C176-C01C-A5C7-0817A385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526333" cy="903547"/>
          </a:xfrm>
        </p:spPr>
        <p:txBody>
          <a:bodyPr anchor="b">
            <a:normAutofit/>
          </a:bodyPr>
          <a:lstStyle/>
          <a:p>
            <a:r>
              <a:rPr lang="en-US" dirty="0" err="1"/>
              <a:t>Utlysning</a:t>
            </a:r>
            <a:r>
              <a:rPr lang="en-US" dirty="0"/>
              <a:t> </a:t>
            </a:r>
            <a:r>
              <a:rPr lang="en-US" dirty="0" err="1"/>
              <a:t>strategiske</a:t>
            </a:r>
            <a:r>
              <a:rPr lang="en-US" dirty="0"/>
              <a:t> </a:t>
            </a:r>
            <a:r>
              <a:rPr lang="en-US" dirty="0" err="1"/>
              <a:t>midler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0AE66B3-E5E8-7FE1-59D8-987082940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409567"/>
            <a:ext cx="11085069" cy="30768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kirken.no/</a:t>
            </a:r>
            <a:r>
              <a:rPr lang="en-US" dirty="0" err="1"/>
              <a:t>shbd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Dekning</a:t>
            </a:r>
            <a:r>
              <a:rPr lang="en-US" dirty="0"/>
              <a:t> av </a:t>
            </a:r>
            <a:r>
              <a:rPr lang="en-US" dirty="0" err="1"/>
              <a:t>reise</a:t>
            </a:r>
            <a:r>
              <a:rPr lang="en-US" dirty="0"/>
              <a:t> til arrangement for barn og </a:t>
            </a:r>
            <a:r>
              <a:rPr lang="en-US" dirty="0" err="1"/>
              <a:t>unge</a:t>
            </a:r>
            <a:r>
              <a:rPr lang="en-US" dirty="0"/>
              <a:t>, </a:t>
            </a:r>
            <a:r>
              <a:rPr lang="en-US" dirty="0" err="1"/>
              <a:t>avholt</a:t>
            </a:r>
            <a:r>
              <a:rPr lang="en-US" dirty="0"/>
              <a:t> i Sør-Hålogaland </a:t>
            </a:r>
            <a:r>
              <a:rPr lang="en-US" dirty="0" err="1"/>
              <a:t>bispedømme</a:t>
            </a:r>
            <a:r>
              <a:rPr lang="en-US" dirty="0"/>
              <a:t> / </a:t>
            </a:r>
            <a:r>
              <a:rPr lang="en-US" dirty="0" err="1"/>
              <a:t>nord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Arrangering</a:t>
            </a:r>
            <a:r>
              <a:rPr lang="en-US" dirty="0"/>
              <a:t> og </a:t>
            </a:r>
            <a:r>
              <a:rPr lang="en-US" dirty="0" err="1"/>
              <a:t>deltakelse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ledertreningskurs</a:t>
            </a:r>
            <a:r>
              <a:rPr lang="en-US" dirty="0"/>
              <a:t> for barn og </a:t>
            </a:r>
            <a:r>
              <a:rPr lang="en-US" dirty="0" err="1"/>
              <a:t>unge</a:t>
            </a:r>
            <a:r>
              <a:rPr lang="en-US" dirty="0"/>
              <a:t> I Sør-Hålogaland </a:t>
            </a:r>
            <a:r>
              <a:rPr lang="en-US" dirty="0" err="1"/>
              <a:t>bispedømme</a:t>
            </a:r>
            <a:r>
              <a:rPr lang="en-US" dirty="0"/>
              <a:t> / </a:t>
            </a:r>
            <a:r>
              <a:rPr lang="en-US" dirty="0" err="1"/>
              <a:t>nord</a:t>
            </a:r>
            <a:endParaRPr lang="en-US" dirty="0"/>
          </a:p>
          <a:p>
            <a:r>
              <a:rPr lang="en-US" dirty="0" err="1"/>
              <a:t>Søknadsfristen</a:t>
            </a:r>
            <a:r>
              <a:rPr lang="en-US" dirty="0"/>
              <a:t> er 5. </a:t>
            </a:r>
            <a:r>
              <a:rPr lang="en-US" dirty="0" err="1"/>
              <a:t>mai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9FDCEC3-B556-49C1-71BD-8C3E6E8B6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8F06A8-7708-F449-BBEB-8D82008CCD6B}" type="datetime1">
              <a:rPr lang="nb-NO" smtClean="0"/>
              <a:pPr>
                <a:spcAft>
                  <a:spcPts val="600"/>
                </a:spcAft>
              </a:pPr>
              <a:t>23.04.2026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3B5B225-E387-479C-1BEA-08BE68B45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68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D5A639-FD97-F7A0-694A-F4FD7790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A5850FAE-1735-0534-2D66-7CA58DECD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43001"/>
            <a:ext cx="12192000" cy="9144001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6EE4E2-02F0-7D5A-E2A9-D0C6B0585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23.04.2026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14A0051-1DA5-D9FE-E6DF-5FFDE50C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26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A8C9AC90-EE12-8FC1-F429-1CA3D85D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Om undersøkelsen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99B2603-C5AB-6023-62F7-44BD702B0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792793"/>
            <a:ext cx="11308470" cy="5284788"/>
          </a:xfrm>
        </p:spPr>
        <p:txBody>
          <a:bodyPr/>
          <a:lstStyle/>
          <a:p>
            <a:r>
              <a:rPr lang="nb-NO" sz="2400" dirty="0"/>
              <a:t>Gjennomføres annethvert år</a:t>
            </a:r>
            <a:br>
              <a:rPr lang="nb-NO" sz="2400" dirty="0"/>
            </a:br>
            <a:endParaRPr lang="nb-NO" sz="2400" dirty="0"/>
          </a:p>
          <a:p>
            <a:r>
              <a:rPr lang="nb-NO" sz="2400" dirty="0"/>
              <a:t>Formål: Kartlegge medlemmenes deltakelse, holdninger og forhold til Den norske kirke</a:t>
            </a:r>
            <a:br>
              <a:rPr lang="nb-NO" sz="2400" dirty="0"/>
            </a:br>
            <a:endParaRPr lang="nb-NO" sz="2400" dirty="0"/>
          </a:p>
          <a:p>
            <a:r>
              <a:rPr lang="nb-NO" sz="2400" dirty="0"/>
              <a:t>Gjennomført av Opinion for Den norske kirke</a:t>
            </a:r>
            <a:br>
              <a:rPr lang="nb-NO" sz="2400" dirty="0"/>
            </a:br>
            <a:endParaRPr lang="nb-NO" sz="2400" dirty="0"/>
          </a:p>
          <a:p>
            <a:r>
              <a:rPr lang="nb-NO" sz="2400" dirty="0"/>
              <a:t>Representativ med 5966 intervjuer på nett fra hele landet</a:t>
            </a:r>
            <a:br>
              <a:rPr lang="nb-NO" sz="2400" dirty="0"/>
            </a:br>
            <a:endParaRPr lang="nb-NO" sz="2400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B5E6C52-766A-34C0-ED7E-3CF07CEB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26B0-9B72-1342-8A07-79F52C607727}" type="datetime1">
              <a:rPr lang="nb-NO" smtClean="0"/>
              <a:t>23.04.2026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229A2A8-AB43-C65B-5E2B-2FBF3A76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523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DBE50-2218-BEBF-147C-E1A61F28E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7B38A8-5E6A-3FA9-A64F-05DE7683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1D7853"/>
                </a:solidFill>
                <a:highlight>
                  <a:srgbClr val="FFFFFF"/>
                </a:highlight>
              </a:rPr>
              <a:t>Noe vi må vite fra medlemsundersøkelsen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5BAABE1-D4E8-0EEB-6B4E-545D8147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26B0-9B72-1342-8A07-79F52C607727}" type="datetime1">
              <a:rPr lang="nb-NO" smtClean="0"/>
              <a:t>23.04.2026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7A0DF6-1C2E-724D-79D0-94AD5B7D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078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C6943-B00B-B3B6-1526-F80119CAA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C112A5-2FB8-DC2A-CBF1-6AA58D96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sz="3000"/>
              <a:t>Jeg vil lære mer om kristen tro</a:t>
            </a:r>
          </a:p>
        </p:txBody>
      </p:sp>
      <p:pic>
        <p:nvPicPr>
          <p:cNvPr id="4" name="Plassholder for innhold 8">
            <a:extLst>
              <a:ext uri="{FF2B5EF4-FFF2-40B4-BE49-F238E27FC236}">
                <a16:creationId xmlns:a16="http://schemas.microsoft.com/office/drawing/2014/main" id="{DEB13E01-0E46-59F9-C642-9C5101A3F9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62" b="12062"/>
          <a:stretch/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EFC5046-612C-A293-7813-349F0B7E1852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FD69657-D11A-B67A-A92D-32CD0BEC1960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33 prosent av 15–29 åringene ønsker dette, mens for de over 30 år er tallet </a:t>
            </a:r>
          </a:p>
          <a:p>
            <a:pPr algn="ctr"/>
            <a:r>
              <a:rPr lang="nb-NO" sz="1400" dirty="0"/>
              <a:t>18 %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26282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200EE-C1AD-304C-3CDF-B0C81BC51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C961A2-C4E1-0982-2091-18105255E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sz="3000"/>
              <a:t>Jeg synes det er spennende å høre om det mystiske i troen</a:t>
            </a:r>
          </a:p>
        </p:txBody>
      </p:sp>
      <p:pic>
        <p:nvPicPr>
          <p:cNvPr id="4" name="Plassholder for innhold 8">
            <a:extLst>
              <a:ext uri="{FF2B5EF4-FFF2-40B4-BE49-F238E27FC236}">
                <a16:creationId xmlns:a16="http://schemas.microsoft.com/office/drawing/2014/main" id="{798D9B41-615A-6DAF-CDDE-BF017F94BE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57" b="18157"/>
          <a:stretch/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9D3C2FC-E470-1E1A-1DA1-E031ADF93C00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7161A81-4E50-AA06-74E7-EEDC27E04F28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/>
              <a:t>46 % av de unge sier dette, </a:t>
            </a:r>
          </a:p>
          <a:p>
            <a:pPr algn="ctr"/>
            <a:r>
              <a:rPr lang="nb-NO" sz="1400"/>
              <a:t>og 37 % av de unge leter etter større mening i hverdagen</a:t>
            </a:r>
            <a:endParaRPr lang="nb-NO" sz="1100"/>
          </a:p>
        </p:txBody>
      </p:sp>
    </p:spTree>
    <p:extLst>
      <p:ext uri="{BB962C8B-B14F-4D97-AF65-F5344CB8AC3E}">
        <p14:creationId xmlns:p14="http://schemas.microsoft.com/office/powerpoint/2010/main" val="19548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A30BF-4E7D-068F-97E7-F8F496178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0D3CA-E4FD-66B8-36F9-6F72BF9E0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sz="3000"/>
              <a:t>Stabil oppslutning på om medlemmene ville valgt dåp og begravelse i kirken</a:t>
            </a:r>
          </a:p>
        </p:txBody>
      </p:sp>
      <p:pic>
        <p:nvPicPr>
          <p:cNvPr id="4" name="Plassholder for innhold 8">
            <a:extLst>
              <a:ext uri="{FF2B5EF4-FFF2-40B4-BE49-F238E27FC236}">
                <a16:creationId xmlns:a16="http://schemas.microsoft.com/office/drawing/2014/main" id="{A8C8C98B-3E3B-F133-FCC4-3044F9800E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422" b="53252"/>
          <a:stretch>
            <a:fillRect/>
          </a:stretch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CAC0DAD-F8E8-B7A3-45E1-1C641A4D0D02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CF61929-95F1-5B4E-53D0-416A806F4960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/>
              <a:t>«Ville du valgt </a:t>
            </a:r>
            <a:r>
              <a:rPr lang="nb-NO" sz="1400" err="1"/>
              <a:t>X</a:t>
            </a:r>
            <a:r>
              <a:rPr lang="nb-NO" sz="1400"/>
              <a:t> dersom det var aktuelt i dag?»</a:t>
            </a:r>
            <a:endParaRPr lang="nb-NO" sz="1100"/>
          </a:p>
        </p:txBody>
      </p:sp>
    </p:spTree>
    <p:extLst>
      <p:ext uri="{BB962C8B-B14F-4D97-AF65-F5344CB8AC3E}">
        <p14:creationId xmlns:p14="http://schemas.microsoft.com/office/powerpoint/2010/main" val="12646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64C8B-7FF6-EAD1-526A-BE9AFC2AB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823DFC-1649-2BC7-32A4-E64E2694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sz="3000"/>
              <a:t>Signifikant økning i om medlemmene ville valgt konfirmasjon og bryllup i kirken</a:t>
            </a:r>
          </a:p>
        </p:txBody>
      </p:sp>
      <p:pic>
        <p:nvPicPr>
          <p:cNvPr id="4" name="Plassholder for innhold 8">
            <a:extLst>
              <a:ext uri="{FF2B5EF4-FFF2-40B4-BE49-F238E27FC236}">
                <a16:creationId xmlns:a16="http://schemas.microsoft.com/office/drawing/2014/main" id="{2D104B6E-E626-0E45-6925-EC497ABEDC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79" b="33765"/>
          <a:stretch>
            <a:fillRect/>
          </a:stretch>
        </p:blipFill>
        <p:spPr>
          <a:xfrm>
            <a:off x="-1" y="1082844"/>
            <a:ext cx="12192001" cy="5180399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28E0D71-0214-9553-DCA3-BDBB21B55C0E}"/>
              </a:ext>
            </a:extLst>
          </p:cNvPr>
          <p:cNvSpPr txBox="1"/>
          <p:nvPr/>
        </p:nvSpPr>
        <p:spPr>
          <a:xfrm>
            <a:off x="6094446" y="626324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i="1" noProof="0"/>
              <a:t>Kilde: Den norske kirkes medlemsundersøkelse 2025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11B6FD8-1FDA-4FA3-F526-8BCB931B79B1}"/>
              </a:ext>
            </a:extLst>
          </p:cNvPr>
          <p:cNvSpPr/>
          <p:nvPr/>
        </p:nvSpPr>
        <p:spPr>
          <a:xfrm>
            <a:off x="9657820" y="3840902"/>
            <a:ext cx="2189748" cy="218974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/>
              <a:t>Økningen er fra 65 til 69 % på konfirmasjon, og fra 59 til 62 % på bryllup</a:t>
            </a:r>
            <a:endParaRPr lang="nb-NO" sz="1100"/>
          </a:p>
        </p:txBody>
      </p:sp>
    </p:spTree>
    <p:extLst>
      <p:ext uri="{BB962C8B-B14F-4D97-AF65-F5344CB8AC3E}">
        <p14:creationId xmlns:p14="http://schemas.microsoft.com/office/powerpoint/2010/main" val="854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E3560-6F40-9C24-B1FB-ADA73836D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1D6822-9716-9780-95E1-77A4D7569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nb-NO" b="1" kern="1200">
                <a:latin typeface="+mj-lt"/>
                <a:ea typeface="+mj-ea"/>
                <a:cs typeface="+mj-cs"/>
              </a:rPr>
              <a:t>Dette sier medlemmene om troen på Gud</a:t>
            </a:r>
          </a:p>
        </p:txBody>
      </p:sp>
      <p:pic>
        <p:nvPicPr>
          <p:cNvPr id="4" name="Plassholder for innhold 8">
            <a:extLst>
              <a:ext uri="{FF2B5EF4-FFF2-40B4-BE49-F238E27FC236}">
                <a16:creationId xmlns:a16="http://schemas.microsoft.com/office/drawing/2014/main" id="{08C82239-659D-DD51-AA20-730D5E8AE2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665"/>
          <a:stretch>
            <a:fillRect/>
          </a:stretch>
        </p:blipFill>
        <p:spPr>
          <a:xfrm>
            <a:off x="224082" y="1089025"/>
            <a:ext cx="5629032" cy="4968876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627F26B-90DF-6D5E-938B-71F6627785D3}"/>
              </a:ext>
            </a:extLst>
          </p:cNvPr>
          <p:cNvSpPr txBox="1"/>
          <p:nvPr/>
        </p:nvSpPr>
        <p:spPr>
          <a:xfrm>
            <a:off x="6096000" y="887872"/>
            <a:ext cx="5714999" cy="4968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nb-NO" dirty="0"/>
              <a:t>Syv av ti medlemmer tror det er noe «mer mellom himmel og jord»</a:t>
            </a:r>
            <a:br>
              <a:rPr lang="nb-NO" dirty="0"/>
            </a:br>
            <a:endParaRPr lang="nb-NO" dirty="0"/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nb-NO" dirty="0"/>
              <a:t>28 % tror på en kraft som kan være Gud, men det er samtidig flere som svarer at de ikke tror på Gud</a:t>
            </a:r>
            <a:br>
              <a:rPr lang="nb-NO" dirty="0"/>
            </a:br>
            <a:endParaRPr lang="nb-NO" dirty="0"/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nb-NO" dirty="0"/>
              <a:t>Samtidig viser medlemsundersøkelsen 2025 at det flere som er sikre på at Gud </a:t>
            </a:r>
            <a:r>
              <a:rPr lang="nb-NO" i="1" dirty="0"/>
              <a:t>ikke</a:t>
            </a:r>
            <a:r>
              <a:rPr lang="nb-NO" dirty="0"/>
              <a:t> </a:t>
            </a:r>
            <a:r>
              <a:rPr lang="nb-NO" i="1" dirty="0"/>
              <a:t>finnes</a:t>
            </a:r>
            <a:r>
              <a:rPr lang="nb-NO" dirty="0"/>
              <a:t>, sammenlignet med forrige undersøkelse. </a:t>
            </a:r>
            <a:br>
              <a:rPr lang="nb-NO" dirty="0"/>
            </a:br>
            <a:endParaRPr lang="nb-NO" dirty="0"/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nb-NO" dirty="0"/>
              <a:t>Likevel er mange av disse er fortsatt at åpne for at det er noe «mer mellom himmel og jord».</a:t>
            </a:r>
            <a:br>
              <a:rPr lang="nb-NO" dirty="0"/>
            </a:br>
            <a:endParaRPr lang="nb-NO" dirty="0"/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nb-NO" dirty="0"/>
              <a:t>Det er også en liten nedgang blant de som svarer at de er sikre på at Gud </a:t>
            </a:r>
            <a:r>
              <a:rPr lang="nb-NO" i="1" dirty="0"/>
              <a:t>finnes</a:t>
            </a:r>
            <a:r>
              <a:rPr lang="nb-NO" dirty="0"/>
              <a:t>. </a:t>
            </a:r>
            <a:br>
              <a:rPr lang="nb-NO" dirty="0"/>
            </a:br>
            <a:endParaRPr lang="nb-NO" dirty="0"/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nb-NO" dirty="0"/>
              <a:t>Samtidig har svarene til unge i alderen 15–29 år en motsatt utvikling: Flere er sikre på at Gud </a:t>
            </a:r>
            <a:r>
              <a:rPr lang="nb-NO" i="1" dirty="0"/>
              <a:t>finnes</a:t>
            </a:r>
            <a:r>
              <a:rPr lang="nb-NO" dirty="0"/>
              <a:t>.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9BC176F8-3668-5D03-3ECD-AD124CF87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F2DE88B6-E66D-1049-95EA-32C0EE5A7891}" type="datetime1">
              <a:rPr lang="nb-NO" smtClean="0"/>
              <a:pPr>
                <a:spcAft>
                  <a:spcPts val="600"/>
                </a:spcAft>
              </a:pPr>
              <a:t>23.04.2026</a:t>
            </a:fld>
            <a:endParaRPr lang="nb-NO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15D9A8C-B20D-15AB-1C1C-2AAAE043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824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n norske kirke_ppt mal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766e4da-07f7-493b-808e-65cb581f27d6" xsi:nil="true"/>
    <lcf76f155ced4ddcb4097134ff3c332f xmlns="4acc329a-6b3d-4f68-b4ae-ccb7e63be0f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A02C7FBE4720468A5E532D7BE4BC08" ma:contentTypeVersion="15" ma:contentTypeDescription="Opprett et nytt dokument." ma:contentTypeScope="" ma:versionID="55e15eff4bdf560713cdad8c91dc6f7e">
  <xsd:schema xmlns:xsd="http://www.w3.org/2001/XMLSchema" xmlns:xs="http://www.w3.org/2001/XMLSchema" xmlns:p="http://schemas.microsoft.com/office/2006/metadata/properties" xmlns:ns2="4acc329a-6b3d-4f68-b4ae-ccb7e63be0fc" xmlns:ns3="8766e4da-07f7-493b-808e-65cb581f27d6" targetNamespace="http://schemas.microsoft.com/office/2006/metadata/properties" ma:root="true" ma:fieldsID="6038aa2aa6907d1a945075595e77259a" ns2:_="" ns3:_="">
    <xsd:import namespace="4acc329a-6b3d-4f68-b4ae-ccb7e63be0fc"/>
    <xsd:import namespace="8766e4da-07f7-493b-808e-65cb581f27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cc329a-6b3d-4f68-b4ae-ccb7e63be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emerkelapper" ma:readOnly="false" ma:fieldId="{5cf76f15-5ced-4ddc-b409-7134ff3c332f}" ma:taxonomyMulti="true" ma:sspId="92c3bd9a-26a3-4ee9-bdab-dea028803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6e4da-07f7-493b-808e-65cb581f27d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747458e-7566-4c04-9925-543d8666e68c}" ma:internalName="TaxCatchAll" ma:showField="CatchAllData" ma:web="8766e4da-07f7-493b-808e-65cb581f27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91FFDC-AF33-4F08-8CDA-5E53EFE36B33}">
  <ds:schemaRefs>
    <ds:schemaRef ds:uri="4acc329a-6b3d-4f68-b4ae-ccb7e63be0fc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8766e4da-07f7-493b-808e-65cb581f27d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35A28C9-4456-44B0-9BA9-F2DF751B18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cc329a-6b3d-4f68-b4ae-ccb7e63be0fc"/>
    <ds:schemaRef ds:uri="8766e4da-07f7-493b-808e-65cb581f27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70412A-1237-4000-9B2E-1D7F37375F9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12024a4-8685-4f03-8086-14a61730e817}" enabled="0" method="" siteId="{512024a4-8685-4f03-8086-14a61730e81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92675</TotalTime>
  <Words>906</Words>
  <Application>Microsoft Office PowerPoint</Application>
  <PresentationFormat>Widescreen</PresentationFormat>
  <Paragraphs>144</Paragraphs>
  <Slides>25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27" baseType="lpstr">
      <vt:lpstr>Arial</vt:lpstr>
      <vt:lpstr>Den norske kirke_ppt mal</vt:lpstr>
      <vt:lpstr>Vårres kirke     Bodø 23. april 2026</vt:lpstr>
      <vt:lpstr>Medlemsundersøkelsen 2025</vt:lpstr>
      <vt:lpstr>Om undersøkelsen</vt:lpstr>
      <vt:lpstr>Noe vi må vite fra medlemsundersøkelsen</vt:lpstr>
      <vt:lpstr>Jeg vil lære mer om kristen tro</vt:lpstr>
      <vt:lpstr>Jeg synes det er spennende å høre om det mystiske i troen</vt:lpstr>
      <vt:lpstr>Stabil oppslutning på om medlemmene ville valgt dåp og begravelse i kirken</vt:lpstr>
      <vt:lpstr>Signifikant økning i om medlemmene ville valgt konfirmasjon og bryllup i kirken</vt:lpstr>
      <vt:lpstr>Dette sier medlemmene om troen på Gud</vt:lpstr>
      <vt:lpstr>– Vi må ta inn over oss at i det store bildet viser oppslutningen om gudstro fortsatt en fallende tendens, også blant kirkens medlemmer. Det er en utfordring til kirken om hvordan vi formidler det kristne budskapet</vt:lpstr>
      <vt:lpstr>73 prosent mener at det å ha en tro kan være til hjelp i vanskelige tider</vt:lpstr>
      <vt:lpstr>75 % synes det er samfunnsnyttig at kirken gir støtte til mennesker i sorg (75 %)</vt:lpstr>
      <vt:lpstr>68 % synes det er samfunnsnyttig at kirken gir mennesker rammer for viktige hendelser i livet (dåp, konfirmasjon, bryllup, begravelse)</vt:lpstr>
      <vt:lpstr>Halvparten av medlemmene finner kirkens samtaletilbud, fellesskap ved nasjonale og lokale kriser, og tilbud til eldre og ensomme samfunnsnyttig</vt:lpstr>
      <vt:lpstr>Kun 21 % av medlemmene sier at kirken har tilbud og aktiviteter som passer inn i mitt liv og min timeplan</vt:lpstr>
      <vt:lpstr>...mens 87 % av medlemmene er glad kirken er der når folk trenger den</vt:lpstr>
      <vt:lpstr>Menighetsblad er superpopulært!</vt:lpstr>
      <vt:lpstr>En stor takk til dere i planleggingsgruppen!</vt:lpstr>
      <vt:lpstr>PowerPoint-presentasjon</vt:lpstr>
      <vt:lpstr>    En takk også til staben ved bispedømmekontoret!</vt:lpstr>
      <vt:lpstr>PowerPoint-presentasjon</vt:lpstr>
      <vt:lpstr>Nå styrker vi laget på bispedømmekontoret!</vt:lpstr>
      <vt:lpstr>Inkluderingskonferansen i november</vt:lpstr>
      <vt:lpstr>Utlysning strategiske midler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norske kirkens nye ppt-mal</dc:title>
  <dc:creator>Jens Meyer</dc:creator>
  <cp:lastModifiedBy>Ole Christian Erikstad</cp:lastModifiedBy>
  <cp:revision>63</cp:revision>
  <dcterms:created xsi:type="dcterms:W3CDTF">2021-03-02T11:35:24Z</dcterms:created>
  <dcterms:modified xsi:type="dcterms:W3CDTF">2026-04-23T12:24:22Z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0x010100C2A02C7FBE4720468A5E532D7BE4BC08</vt:lpwstr>
  </property>
  <property fmtid="{D5CDD505-2E9C-101B-9397-08002B2CF9AE}" pid="3" name="MediaServiceImageTags">
    <vt:lpwstr/>
  </property>
</Properties>
</file>