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6" r:id="rId3"/>
    <p:sldId id="262" r:id="rId4"/>
    <p:sldId id="263" r:id="rId5"/>
    <p:sldId id="264" r:id="rId6"/>
    <p:sldId id="265" r:id="rId7"/>
    <p:sldId id="266" r:id="rId8"/>
    <p:sldId id="261" r:id="rId9"/>
    <p:sldId id="268" r:id="rId10"/>
    <p:sldId id="269" r:id="rId11"/>
    <p:sldId id="26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9A279-FE3E-4588-9B3C-9330BFCCA3E8}" v="2" dt="2026-04-21T12:59:49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8"/>
    <p:restoredTop sz="86397"/>
  </p:normalViewPr>
  <p:slideViewPr>
    <p:cSldViewPr snapToGrid="0" snapToObjects="1" showGuides="1">
      <p:cViewPr varScale="1">
        <p:scale>
          <a:sx n="95" d="100"/>
          <a:sy n="95" d="100"/>
        </p:scale>
        <p:origin x="123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3" d="100"/>
        <a:sy n="153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H. Klaussen" userId="75c08d72-4cd8-45f0-afbd-1d3f769271a4" providerId="ADAL" clId="{F95B9896-71DB-42F2-989A-9C3D1DF711FF}"/>
    <pc:docChg chg="modNotesMaster modHandout">
      <pc:chgData name="Christian H. Klaussen" userId="75c08d72-4cd8-45f0-afbd-1d3f769271a4" providerId="ADAL" clId="{F95B9896-71DB-42F2-989A-9C3D1DF711FF}" dt="2026-04-21T12:59:49.718" v="1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6" y="599833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2" y="8683993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21.04.2026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9" y="8685214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6" y="8685214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2" y="229394"/>
            <a:ext cx="1976438" cy="3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3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3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21.04.2026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1" y="8685214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4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29394"/>
            <a:ext cx="1976438" cy="3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Intro om oss, hvilke roller og posisjoner har vi og erfaringer. </a:t>
            </a:r>
          </a:p>
          <a:p>
            <a:r>
              <a:rPr lang="nb-NO" dirty="0"/>
              <a:t>Hva vi er bedt om å gjøre</a:t>
            </a:r>
          </a:p>
          <a:p>
            <a:r>
              <a:rPr lang="nb-NO" dirty="0"/>
              <a:t>Spørsmål etter hvert </a:t>
            </a:r>
            <a:r>
              <a:rPr lang="nb-NO" dirty="0" err="1"/>
              <a:t>lysbillde</a:t>
            </a:r>
            <a:endParaRPr lang="nb-NO" dirty="0"/>
          </a:p>
          <a:p>
            <a:endParaRPr lang="nb-NO" dirty="0"/>
          </a:p>
          <a:p>
            <a:r>
              <a:rPr lang="nb-NO" dirty="0"/>
              <a:t>CHK starter, Regine fortsetter også på neste bilde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58714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10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409580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11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81442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Regine forklarer og veileder</a:t>
            </a:r>
          </a:p>
          <a:p>
            <a:r>
              <a:rPr lang="nb-NO" dirty="0" err="1"/>
              <a:t>Ca</a:t>
            </a:r>
            <a:r>
              <a:rPr lang="nb-NO" dirty="0"/>
              <a:t> 5 min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72654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CHK leder </a:t>
            </a:r>
          </a:p>
          <a:p>
            <a:endParaRPr lang="nb-NO" dirty="0"/>
          </a:p>
          <a:p>
            <a:r>
              <a:rPr lang="nb-NO" dirty="0"/>
              <a:t>Består av </a:t>
            </a:r>
            <a:r>
              <a:rPr lang="nb-NO" dirty="0" err="1"/>
              <a:t>minsit</a:t>
            </a:r>
            <a:r>
              <a:rPr lang="nb-NO" dirty="0"/>
              <a:t> seks medlemmer, det skal være en samisk representant i de tre nordligste ungdomsrådene også i </a:t>
            </a:r>
            <a:r>
              <a:rPr lang="nb-NO" dirty="0" err="1"/>
              <a:t>oslo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Ending av sammensetning eller endring av antall medlemmer kommer som forslag fra ungdomsrådet og må vedtas på ungdommens kirketing.</a:t>
            </a:r>
          </a:p>
          <a:p>
            <a:r>
              <a:rPr lang="nb-NO" dirty="0"/>
              <a:t>Her har ungdomsrådet kommet med et forslag om at representanten under 30 i bispedømmerådet skal få en fast plass i ungdomsrådet. Dette er en sak som meldes til UKT og skal behandles nå i 2026. </a:t>
            </a:r>
          </a:p>
          <a:p>
            <a:endParaRPr lang="nb-NO" dirty="0"/>
          </a:p>
          <a:p>
            <a:r>
              <a:rPr lang="nb-NO" dirty="0"/>
              <a:t>Jobber med saker som er dagsaktuelle for unge, unge voksne rundt om i menighetene. </a:t>
            </a:r>
          </a:p>
          <a:p>
            <a:endParaRPr lang="nb-NO" dirty="0"/>
          </a:p>
          <a:p>
            <a:r>
              <a:rPr lang="nb-NO" dirty="0"/>
              <a:t>Deltar på ulike arrangementer for unge i kirka, </a:t>
            </a:r>
            <a:r>
              <a:rPr lang="nb-NO" dirty="0" err="1"/>
              <a:t>f.eks</a:t>
            </a:r>
            <a:r>
              <a:rPr lang="nb-NO" dirty="0"/>
              <a:t> høstfestival, </a:t>
            </a:r>
            <a:r>
              <a:rPr lang="nb-NO" dirty="0" err="1"/>
              <a:t>bynatt</a:t>
            </a:r>
            <a:r>
              <a:rPr lang="nb-NO" dirty="0"/>
              <a:t> og hemnesnatta hvor vi møter ungdommer.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3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13882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CHK leder</a:t>
            </a:r>
          </a:p>
          <a:p>
            <a:endParaRPr lang="nb-NO" dirty="0"/>
          </a:p>
          <a:p>
            <a:r>
              <a:rPr lang="nb-NO" dirty="0"/>
              <a:t>Sakene som kommer hit kommer stort sett fra ungdomsrådet, men kan også få saker fra bispedømmeråd, biskop og andre instanser. </a:t>
            </a:r>
          </a:p>
          <a:p>
            <a:endParaRPr lang="nb-NO" dirty="0"/>
          </a:p>
          <a:p>
            <a:r>
              <a:rPr lang="nb-NO" dirty="0"/>
              <a:t>Sakene utformes slik at de kan sendes videre til de som ungdomstinget mener kan gjøre noe med vedtakene som blir vedtatt. </a:t>
            </a:r>
            <a:r>
              <a:rPr lang="nb-NO" dirty="0" err="1"/>
              <a:t>F.eks</a:t>
            </a:r>
            <a:r>
              <a:rPr lang="nb-NO" dirty="0"/>
              <a:t>: er det en sak om ungdomsarrangement kan kanskje dette sendes til menighetene, mens hvis vi har en sak om rekruttering kan dette sendes til bispedømmerådet. </a:t>
            </a:r>
          </a:p>
          <a:p>
            <a:endParaRPr lang="nb-NO" dirty="0"/>
          </a:p>
          <a:p>
            <a:r>
              <a:rPr lang="nb-NO" dirty="0"/>
              <a:t>Ungdomstinget er de som styrer forretningsorden til ungdomsrådet, som vil si at om det har kommet forslag til </a:t>
            </a:r>
            <a:r>
              <a:rPr lang="nb-NO" dirty="0" err="1"/>
              <a:t>f.eks</a:t>
            </a:r>
            <a:r>
              <a:rPr lang="nb-NO" dirty="0"/>
              <a:t> endring av sammensetningen eller antall medlemmer så vedtas det her.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4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50590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Regine leder</a:t>
            </a:r>
          </a:p>
          <a:p>
            <a:endParaRPr lang="nb-NO" dirty="0"/>
          </a:p>
          <a:p>
            <a:r>
              <a:rPr lang="nb-NO" dirty="0"/>
              <a:t>Perioden varer i 4 år</a:t>
            </a:r>
          </a:p>
          <a:p>
            <a:r>
              <a:rPr lang="nb-NO" dirty="0"/>
              <a:t>Vi velges fra 4 ulike lister eller partier</a:t>
            </a:r>
          </a:p>
          <a:p>
            <a:r>
              <a:rPr lang="nb-NO" dirty="0"/>
              <a:t>Nominasjonskomiteens liste</a:t>
            </a:r>
          </a:p>
          <a:p>
            <a:r>
              <a:rPr lang="nb-NO" dirty="0"/>
              <a:t>Åpen folkekirke</a:t>
            </a:r>
          </a:p>
          <a:p>
            <a:r>
              <a:rPr lang="nb-NO" dirty="0"/>
              <a:t>Frimodig kirke</a:t>
            </a:r>
          </a:p>
          <a:p>
            <a:r>
              <a:rPr lang="nb-NO" dirty="0"/>
              <a:t>Bønnelista</a:t>
            </a:r>
          </a:p>
          <a:p>
            <a:endParaRPr lang="nb-NO" dirty="0"/>
          </a:p>
          <a:p>
            <a:r>
              <a:rPr lang="nb-NO" dirty="0"/>
              <a:t>Sammensetning</a:t>
            </a:r>
          </a:p>
          <a:p>
            <a:r>
              <a:rPr lang="nb-NO" dirty="0"/>
              <a:t>Det jobbes for at representanten under 30 skal få en fast plass inn i Ungdomsrådet for å sikre tett samarbeid og effektiv kommunikasjon</a:t>
            </a:r>
          </a:p>
          <a:p>
            <a:endParaRPr lang="nb-NO" dirty="0"/>
          </a:p>
          <a:p>
            <a:r>
              <a:rPr lang="nb-NO" dirty="0"/>
              <a:t>Vi skal ha vår oppmerksomt vendt mot alt som kan gjøres for å vekke og nære det kristelige liv i menighetene, og vi skal fremme samarbeidet mellom de enkelte menighetsråd og andre lokale arbeidsgrupper i bispedømmet.</a:t>
            </a:r>
          </a:p>
          <a:p>
            <a:endParaRPr lang="nb-NO" dirty="0"/>
          </a:p>
          <a:p>
            <a:r>
              <a:rPr lang="nb-NO" dirty="0"/>
              <a:t>Vi gjør det vi får beskjed om fra kirkemøtet og kirkerådet. Og vi gjør oppgavene som menighetsråd eller fellesråd har gitt oss ansvar for.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5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81545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CHK leder</a:t>
            </a:r>
          </a:p>
          <a:p>
            <a:endParaRPr lang="nb-NO" dirty="0"/>
          </a:p>
          <a:p>
            <a:r>
              <a:rPr lang="nb-NO" dirty="0" err="1"/>
              <a:t>DnkU</a:t>
            </a:r>
            <a:r>
              <a:rPr lang="nb-NO" dirty="0"/>
              <a:t> jobber med saker som er dagsaktuelle for unge </a:t>
            </a:r>
            <a:r>
              <a:rPr lang="nb-NO" dirty="0" err="1"/>
              <a:t>unge</a:t>
            </a:r>
            <a:r>
              <a:rPr lang="nb-NO" dirty="0"/>
              <a:t> voksne nasjonalt men også internasjonalt. </a:t>
            </a:r>
          </a:p>
          <a:p>
            <a:endParaRPr lang="nb-NO" dirty="0"/>
          </a:p>
          <a:p>
            <a:r>
              <a:rPr lang="nb-NO" dirty="0" err="1"/>
              <a:t>DnkU</a:t>
            </a:r>
            <a:r>
              <a:rPr lang="nb-NO" dirty="0"/>
              <a:t> har mye fokus på økumenikk og har vært på reiser til blant annet </a:t>
            </a:r>
            <a:r>
              <a:rPr lang="nb-NO" dirty="0" err="1"/>
              <a:t>Geneve</a:t>
            </a:r>
            <a:r>
              <a:rPr lang="nb-NO" dirty="0"/>
              <a:t> for å lære mer om det økumeniske arbeidet i DNK</a:t>
            </a:r>
          </a:p>
          <a:p>
            <a:r>
              <a:rPr lang="nb-NO" dirty="0"/>
              <a:t>Vi skal i slutten av juni til København også for å jobbe med økumenikk og møte ungdomsorganisasjoner i kirkene der. </a:t>
            </a:r>
          </a:p>
          <a:p>
            <a:endParaRPr lang="nb-NO" dirty="0"/>
          </a:p>
          <a:p>
            <a:r>
              <a:rPr lang="nb-NO" dirty="0" err="1"/>
              <a:t>DnkU</a:t>
            </a:r>
            <a:r>
              <a:rPr lang="nb-NO" dirty="0"/>
              <a:t> får sakene som er behandlet på UKM og sender disse videre til de UKM ønsker skal jobbe videre med vedtakene. </a:t>
            </a:r>
          </a:p>
          <a:p>
            <a:endParaRPr lang="nb-NO" dirty="0"/>
          </a:p>
          <a:p>
            <a:r>
              <a:rPr lang="nb-NO" dirty="0"/>
              <a:t>Sammensetningen av </a:t>
            </a:r>
            <a:r>
              <a:rPr lang="nb-NO" dirty="0" err="1"/>
              <a:t>DnkU</a:t>
            </a:r>
            <a:r>
              <a:rPr lang="nb-NO" dirty="0"/>
              <a:t> består av medlemmer som er godt geografisk spredt i tillegg til alder og kjønn. Dette for å sikre mest mulig representasjon fra hele landet og alle bispedømmene. </a:t>
            </a:r>
          </a:p>
          <a:p>
            <a:endParaRPr lang="nb-NO" dirty="0"/>
          </a:p>
          <a:p>
            <a:r>
              <a:rPr lang="nb-NO" dirty="0"/>
              <a:t>Leder av </a:t>
            </a:r>
            <a:r>
              <a:rPr lang="nb-NO" dirty="0" err="1"/>
              <a:t>DnkU</a:t>
            </a:r>
            <a:r>
              <a:rPr lang="nb-NO" dirty="0"/>
              <a:t> har fast plass i Kirkerådet og er delegat på Kirkemøtet. Her er også nestleder vara.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6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32796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CHK leder</a:t>
            </a:r>
          </a:p>
          <a:p>
            <a:endParaRPr lang="nb-NO" dirty="0"/>
          </a:p>
          <a:p>
            <a:r>
              <a:rPr lang="nb-NO" dirty="0"/>
              <a:t>UKM har helt lik struktur og oppsett slik som på kirkemøtet. Saksgang er også </a:t>
            </a:r>
            <a:r>
              <a:rPr lang="nb-NO" dirty="0" err="1"/>
              <a:t>identidsk</a:t>
            </a:r>
            <a:r>
              <a:rPr lang="nb-NO" dirty="0"/>
              <a:t>. Dette er for at delegatene her kan velges som de unges representant til kirkemøtet og de skal være kjent med møteform og struktur. </a:t>
            </a:r>
          </a:p>
          <a:p>
            <a:endParaRPr lang="nb-NO" dirty="0"/>
          </a:p>
          <a:p>
            <a:r>
              <a:rPr lang="nb-NO" dirty="0"/>
              <a:t>UKM vedtok i 2020 regler for debattklima for å sikre god kultur for meningsutveksling. Dette oppfordret de unge i kirken alle til å ta i bruk. </a:t>
            </a:r>
          </a:p>
          <a:p>
            <a:endParaRPr lang="nb-NO" dirty="0"/>
          </a:p>
          <a:p>
            <a:r>
              <a:rPr lang="nb-NO" dirty="0"/>
              <a:t>REGINE SKYTER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7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73051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Regine leder</a:t>
            </a:r>
          </a:p>
          <a:p>
            <a:endParaRPr lang="nb-NO" dirty="0"/>
          </a:p>
          <a:p>
            <a:r>
              <a:rPr lang="nb-NO" dirty="0" err="1"/>
              <a:t>Èn</a:t>
            </a:r>
            <a:r>
              <a:rPr lang="nb-NO" dirty="0"/>
              <a:t> folkevalgt leder, 12 folkevalgte lek representanter, </a:t>
            </a:r>
            <a:r>
              <a:rPr lang="nb-NO" dirty="0" err="1"/>
              <a:t>èn</a:t>
            </a:r>
            <a:r>
              <a:rPr lang="nb-NO" dirty="0"/>
              <a:t> lek kirkelig tilsatt, to prester og preses</a:t>
            </a:r>
          </a:p>
          <a:p>
            <a:r>
              <a:rPr lang="nb-NO" dirty="0"/>
              <a:t>Disse er også valgt for fire år. </a:t>
            </a:r>
          </a:p>
          <a:p>
            <a:endParaRPr lang="nb-NO" dirty="0"/>
          </a:p>
          <a:p>
            <a:r>
              <a:rPr lang="nb-NO" dirty="0"/>
              <a:t>Kirkerådet forbereder saker for kirkemøtet, gjennomfører vedtak, leder kirkens arbeid nasjonalt, har ansvar for økonomien, samarbeider med bispemøtet i læresaker og følger regler fastsatt av kirkemøtet.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8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611902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Regine leder</a:t>
            </a:r>
          </a:p>
          <a:p>
            <a:endParaRPr lang="nb-NO" dirty="0"/>
          </a:p>
          <a:p>
            <a:r>
              <a:rPr lang="nb-NO" dirty="0"/>
              <a:t>Kirkemøtet er DNK øverste representative og besluttende organ som fastsetter kirkens grunnlag, lære, liturgier og gudstjenestelige bøker. </a:t>
            </a:r>
          </a:p>
          <a:p>
            <a:endParaRPr lang="nb-NO" dirty="0"/>
          </a:p>
          <a:p>
            <a:r>
              <a:rPr lang="nb-NO" dirty="0"/>
              <a:t>Skal behandle felles kirkelige saker, styrke det kristelige livet i menighetene, fremme samarbeid, ivareta økumenisk samarbeid og internasjonalt samarbeid, samt verne og utvikle samisk kirkeliv. </a:t>
            </a:r>
          </a:p>
          <a:p>
            <a:endParaRPr lang="nb-NO" dirty="0"/>
          </a:p>
          <a:p>
            <a:r>
              <a:rPr lang="nb-NO" dirty="0"/>
              <a:t>Viktige oppgaver: </a:t>
            </a:r>
          </a:p>
          <a:p>
            <a:r>
              <a:rPr lang="nb-NO" dirty="0"/>
              <a:t>Gir uttalelser om lovendringer</a:t>
            </a:r>
          </a:p>
          <a:p>
            <a:r>
              <a:rPr lang="nb-NO" dirty="0"/>
              <a:t>Vedtar planer for undervisning, diakoni, kirkemusikk og økumenikk</a:t>
            </a:r>
          </a:p>
          <a:p>
            <a:r>
              <a:rPr lang="nb-NO" dirty="0"/>
              <a:t>Fastsetter krav til kirkelige stillinger og regler for kirkens inventar og utstyr</a:t>
            </a:r>
          </a:p>
          <a:p>
            <a:endParaRPr lang="nb-NO" dirty="0"/>
          </a:p>
          <a:p>
            <a:r>
              <a:rPr lang="nb-NO" dirty="0"/>
              <a:t>Samarbeide med bispemøtet i læresaker og kan godkjenne forsøk med valgordninger og delegere myndighet til andre kirkelige organer.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9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19978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21.04.2026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21.04.2026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21.04.2026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21.04.2026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21.04.2026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21.04.2026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Ungdomsdemokratiet i Den norske kirke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15BE1ED-A39E-F642-8DF4-7022C7B8A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024620"/>
            <a:ext cx="10944224" cy="234731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b-NO" sz="2000" dirty="0"/>
              <a:t>Ungdomsråd – Ungdommens kirketing</a:t>
            </a:r>
          </a:p>
          <a:p>
            <a:pPr marL="342900" indent="-342900">
              <a:buFontTx/>
              <a:buChar char="-"/>
            </a:pPr>
            <a:r>
              <a:rPr lang="nb-NO" sz="2000" dirty="0"/>
              <a:t>Bispedømmeråd</a:t>
            </a:r>
          </a:p>
          <a:p>
            <a:pPr marL="342900" indent="-342900">
              <a:buFontTx/>
              <a:buChar char="-"/>
            </a:pPr>
            <a:r>
              <a:rPr lang="nb-NO" sz="2000" dirty="0"/>
              <a:t>Den norske kirkes Ungdomsutvalg – Ungdommens kirkemøte</a:t>
            </a:r>
          </a:p>
          <a:p>
            <a:pPr marL="342900" indent="-342900">
              <a:buFontTx/>
              <a:buChar char="-"/>
            </a:pPr>
            <a:r>
              <a:rPr lang="nb-NO" sz="2000" dirty="0"/>
              <a:t>Kirkerådet </a:t>
            </a:r>
            <a:r>
              <a:rPr lang="nb-NO" sz="2000"/>
              <a:t>- Kirkemøtet</a:t>
            </a:r>
            <a:endParaRPr lang="nb-NO" sz="2000" dirty="0"/>
          </a:p>
          <a:p>
            <a:pPr marL="342900" indent="-34290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6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17E90-3C6A-C58E-1128-EDB104D1F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755D77F-6BDE-30AB-828D-ABE4E509F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50704"/>
            <a:ext cx="10944224" cy="883642"/>
          </a:xfrm>
        </p:spPr>
        <p:txBody>
          <a:bodyPr/>
          <a:lstStyle/>
          <a:p>
            <a:r>
              <a:rPr lang="nb-NO" dirty="0"/>
              <a:t>Dette er ungdomsdemokratiet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F243AF34-8442-11A2-563B-BDC679380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Har du lært noe?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Hvilken informasjon sitter du med nå, som du ikke hadde da du kom?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tar du med deg videre i arbeidet med unge og unge voksne i din menighet?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45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21.04.2026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88D74E-58F4-124E-B28C-0F152B678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766409"/>
            <a:ext cx="10944224" cy="1022809"/>
          </a:xfrm>
        </p:spPr>
        <p:txBody>
          <a:bodyPr/>
          <a:lstStyle/>
          <a:p>
            <a:pPr algn="ctr"/>
            <a:r>
              <a:rPr lang="nb-NO" dirty="0"/>
              <a:t>Tusen takk for oss!</a:t>
            </a:r>
          </a:p>
        </p:txBody>
      </p:sp>
    </p:spTree>
    <p:extLst>
      <p:ext uri="{BB962C8B-B14F-4D97-AF65-F5344CB8AC3E}">
        <p14:creationId xmlns:p14="http://schemas.microsoft.com/office/powerpoint/2010/main" val="25054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B0F9D77-AFA6-3341-9846-F5DBD0D60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50704"/>
            <a:ext cx="10944224" cy="883642"/>
          </a:xfrm>
        </p:spPr>
        <p:txBody>
          <a:bodyPr/>
          <a:lstStyle/>
          <a:p>
            <a:r>
              <a:rPr lang="nb-NO" dirty="0"/>
              <a:t>Hva mener dere ungdomsdemokratiet er?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05667C8D-6B82-674C-9D19-3BEE5458A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/>
              <a:t>Snakk sammen to og to </a:t>
            </a:r>
          </a:p>
          <a:p>
            <a:r>
              <a:rPr lang="nb-NO" dirty="0"/>
              <a:t>Hva forbinder dere med ungdomsdemokratiet?</a:t>
            </a:r>
          </a:p>
          <a:p>
            <a:r>
              <a:rPr lang="nb-NO" dirty="0"/>
              <a:t>Gi noen konkrete eksempler på hva dere gjør for å bidra til at ungdomsdemokratiet eksisterer </a:t>
            </a:r>
          </a:p>
        </p:txBody>
      </p:sp>
    </p:spTree>
    <p:extLst>
      <p:ext uri="{BB962C8B-B14F-4D97-AF65-F5344CB8AC3E}">
        <p14:creationId xmlns:p14="http://schemas.microsoft.com/office/powerpoint/2010/main" val="36848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F5DDB-BB0B-EE94-7AD0-A7AAB9578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4380900-CF81-00D3-614A-B801C2A27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50704"/>
            <a:ext cx="10944224" cy="883642"/>
          </a:xfrm>
        </p:spPr>
        <p:txBody>
          <a:bodyPr/>
          <a:lstStyle/>
          <a:p>
            <a:r>
              <a:rPr lang="nb-NO" dirty="0"/>
              <a:t>Ungdomsråd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11E67B8A-006D-E305-A784-CA7815377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015384"/>
            <a:ext cx="10944224" cy="23473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Bestående av minst seks medlemmer + en samisk representant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Rådgivende organ for biskop og bispedømmeråd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Lage saker som berører unge og unge voksne til ungdommens kirketing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43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E88EE-3046-1098-0EA9-F8F1EDFE5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FB148E9-5EFD-DAFE-94FA-84572060F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50704"/>
            <a:ext cx="10944224" cy="883642"/>
          </a:xfrm>
        </p:spPr>
        <p:txBody>
          <a:bodyPr/>
          <a:lstStyle/>
          <a:p>
            <a:r>
              <a:rPr lang="nb-NO" dirty="0"/>
              <a:t>Ungdommens kirketing (UKT)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B2CC2CE2-9D96-134E-67BA-5F434EF7A6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Årlig arrangement arrangert av ungdomsrådene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Jobber med spørsmål/saker som unge er opptatte 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Valg av medlemmer til ungdomsråd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Vedtar forretningsorden for ungdomsråd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95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A9755-4CC3-055C-7E21-F06367535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4287276-02E3-701D-92D4-613613356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50704"/>
            <a:ext cx="10944224" cy="883642"/>
          </a:xfrm>
        </p:spPr>
        <p:txBody>
          <a:bodyPr/>
          <a:lstStyle/>
          <a:p>
            <a:r>
              <a:rPr lang="nb-NO" dirty="0"/>
              <a:t>Bispedømmeråd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EDD85188-1D40-6284-9C87-B4E04EF94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599747"/>
            <a:ext cx="10944224" cy="28379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Velges på kirkevalgene hvert fjerde 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Sammensatt av biskop, lek kirkelig ansatt, prest og sju andre lek medlemmer hvor en skal være under 30 + samisk representant i de tre nordligste bispedømmene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Vekke og nære det kristelige liv i menighetene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Fremme samarbeid mellom menighetsråd og ungdomsråd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42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E4ACC-F18E-81E5-A811-7956D8F19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F1C3115-4FC8-FDB0-A807-FB8B97074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50704"/>
            <a:ext cx="10944224" cy="883642"/>
          </a:xfrm>
        </p:spPr>
        <p:txBody>
          <a:bodyPr/>
          <a:lstStyle/>
          <a:p>
            <a:r>
              <a:rPr lang="nb-NO" dirty="0"/>
              <a:t>Den norske kirkes Ungdomsutvalg (</a:t>
            </a:r>
            <a:r>
              <a:rPr lang="nb-NO" dirty="0" err="1"/>
              <a:t>DnkU</a:t>
            </a:r>
            <a:r>
              <a:rPr lang="nb-NO" dirty="0"/>
              <a:t>)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257A0280-A512-6031-93AD-67015A54B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8934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Rådgivende organ nasjonalt og internasjonalt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Velges på Ungdommens Kirkemøte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Følger opp sakene som ungdommens Kirkemøte vedtar samt forberede saker til Ungdommens Kirkemøte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Bestående av åtte medlemmer fordelt i landet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Leder har fast plass i Kirkerådet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77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A7618-DDF1-4722-58A6-D3E38AA06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0F08499-4999-36DE-EB66-0220B9F1F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50704"/>
            <a:ext cx="10944224" cy="883642"/>
          </a:xfrm>
        </p:spPr>
        <p:txBody>
          <a:bodyPr/>
          <a:lstStyle/>
          <a:p>
            <a:r>
              <a:rPr lang="nb-NO" dirty="0"/>
              <a:t>Ungdommens kirkemøte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C26D71B9-7952-CC0E-F0AD-C86A42F576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Årlig arrangement arrangert av ungdomsutvalget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Jobber med spørsmål/saker som unge er opptatt av på et nasjonalt og internasjonalt nivå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Valg av medlemmer til </a:t>
            </a:r>
            <a:r>
              <a:rPr lang="nb-NO" dirty="0" err="1"/>
              <a:t>DnkU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Valg av representanter til Kirkemøtet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04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14881-1F10-211E-CE5B-9A861CA2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48B6DAB-39D8-B3DC-D027-6124958D0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50704"/>
            <a:ext cx="10944224" cy="883642"/>
          </a:xfrm>
        </p:spPr>
        <p:txBody>
          <a:bodyPr/>
          <a:lstStyle/>
          <a:p>
            <a:r>
              <a:rPr lang="nb-NO" dirty="0"/>
              <a:t>Kirkerådet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D130C92C-2D56-EA25-7A0F-360EE5B66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463510"/>
            <a:ext cx="10944224" cy="33944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Leder DNK på nasjonalt nivå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Èn</a:t>
            </a:r>
            <a:r>
              <a:rPr lang="nb-NO" dirty="0"/>
              <a:t> folkevalgt leder, 12 folkevalgte leke representanter, </a:t>
            </a:r>
            <a:r>
              <a:rPr lang="nb-NO" dirty="0" err="1"/>
              <a:t>èn</a:t>
            </a:r>
            <a:r>
              <a:rPr lang="nb-NO" dirty="0"/>
              <a:t> lek kirkelig tilsatt, to prester og preses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Valgt for fire 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Forbereder sakene som behandles av Kirkemøtet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Øverste organet for trossamfunnet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Fungerer som styre i rettsobjektet DNK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718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6BA2B-09AA-F6CB-CF07-D017579C8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60A0FB6-B349-6905-FA4C-0F9158961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50704"/>
            <a:ext cx="10944224" cy="883642"/>
          </a:xfrm>
        </p:spPr>
        <p:txBody>
          <a:bodyPr/>
          <a:lstStyle/>
          <a:p>
            <a:r>
              <a:rPr lang="nb-NO" dirty="0"/>
              <a:t>Kirkemøtet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F1503759-407D-80F8-1A7D-804F522B9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30504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Øverste demokratiske representative organ i DNK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Årlig arrangement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117 medlemmer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Fremme samarbeid i DNK, vekke og nære det kristelige liv i menighetene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Behandle saker av felles kirkelig karakter og interesse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70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Dnk_powerpointMAL_16x9_bokmål</Template>
  <TotalTime>142</TotalTime>
  <Words>1117</Words>
  <Application>Microsoft Office PowerPoint</Application>
  <PresentationFormat>Widescreen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3" baseType="lpstr">
      <vt:lpstr>Arial</vt:lpstr>
      <vt:lpstr>Den norske kirke_ppt mal</vt:lpstr>
      <vt:lpstr>Ungdomsdemokratiet i Den norske kirke</vt:lpstr>
      <vt:lpstr>Hva mener dere ungdomsdemokratiet er?</vt:lpstr>
      <vt:lpstr>Ungdomsråd</vt:lpstr>
      <vt:lpstr>Ungdommens kirketing (UKT)</vt:lpstr>
      <vt:lpstr>Bispedømmeråd</vt:lpstr>
      <vt:lpstr>Den norske kirkes Ungdomsutvalg (DnkU)</vt:lpstr>
      <vt:lpstr>Ungdommens kirkemøte</vt:lpstr>
      <vt:lpstr>Kirkerådet</vt:lpstr>
      <vt:lpstr>Kirkemøtet</vt:lpstr>
      <vt:lpstr>Dette er ungdomsdemokratiet</vt:lpstr>
      <vt:lpstr>Tusen takk for oss!</vt:lpstr>
    </vt:vector>
  </TitlesOfParts>
  <Company>NFK - Microsoft 365 Apps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H. Klaussen</dc:creator>
  <cp:lastModifiedBy>Christian H. Klaussen</cp:lastModifiedBy>
  <cp:revision>1</cp:revision>
  <dcterms:created xsi:type="dcterms:W3CDTF">2026-04-21T10:36:06Z</dcterms:created>
  <dcterms:modified xsi:type="dcterms:W3CDTF">2026-04-21T12:59:53Z</dcterms:modified>
</cp:coreProperties>
</file>