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317" r:id="rId3"/>
    <p:sldId id="318" r:id="rId4"/>
    <p:sldId id="310" r:id="rId5"/>
    <p:sldId id="308" r:id="rId6"/>
    <p:sldId id="339" r:id="rId7"/>
    <p:sldId id="311" r:id="rId8"/>
    <p:sldId id="340" r:id="rId9"/>
    <p:sldId id="342" r:id="rId10"/>
    <p:sldId id="338" r:id="rId11"/>
    <p:sldId id="286" r:id="rId12"/>
    <p:sldId id="287" r:id="rId13"/>
    <p:sldId id="353" r:id="rId14"/>
    <p:sldId id="352" r:id="rId15"/>
    <p:sldId id="354" r:id="rId16"/>
    <p:sldId id="307" r:id="rId17"/>
    <p:sldId id="269" r:id="rId18"/>
    <p:sldId id="345" r:id="rId19"/>
    <p:sldId id="344" r:id="rId20"/>
    <p:sldId id="341" r:id="rId21"/>
    <p:sldId id="337" r:id="rId22"/>
    <p:sldId id="355" r:id="rId23"/>
    <p:sldId id="258" r:id="rId24"/>
    <p:sldId id="347" r:id="rId25"/>
    <p:sldId id="356" r:id="rId26"/>
    <p:sldId id="348" r:id="rId27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22" autoAdjust="0"/>
    <p:restoredTop sz="94660"/>
  </p:normalViewPr>
  <p:slideViewPr>
    <p:cSldViewPr>
      <p:cViewPr varScale="1">
        <p:scale>
          <a:sx n="69" d="100"/>
          <a:sy n="69" d="100"/>
        </p:scale>
        <p:origin x="9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0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3F3FA-0F7D-4376-AEF7-53334C5B4291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F806C-67A1-4606-9CED-A1808B083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53502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751488-9C5F-45F3-B773-1CCBAB3B7E6C}" type="datetimeFigureOut">
              <a:rPr lang="nb-NO" smtClean="0"/>
              <a:t>25.01.2018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8F947-D34F-4F54-97AF-C7ABCBBA437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704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ttern_Wallpaper3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r="2997"/>
          <a:stretch/>
        </p:blipFill>
        <p:spPr>
          <a:xfrm>
            <a:off x="-1" y="1"/>
            <a:ext cx="9144001" cy="683372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800" y="427037"/>
            <a:ext cx="8244463" cy="59560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r="5400000" sx="0" sy="0" rotWithShape="0">
              <a:srgbClr val="000000"/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09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577353"/>
            <a:ext cx="7772400" cy="9006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b="0" i="0" cap="all" spc="300">
                <a:latin typeface="Georgia"/>
                <a:cs typeface="Georgia"/>
              </a:defRPr>
            </a:lvl1pPr>
          </a:lstStyle>
          <a:p>
            <a:r>
              <a:rPr lang="nb-NO" dirty="0" smtClean="0"/>
              <a:t>DETTE ER EN OVERSKRIFT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477982"/>
            <a:ext cx="6400800" cy="10226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0" i="0" baseline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Her er det plass til en underoverskrift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01C73-195F-42CB-9EA5-8B6EC02C0D2A}" type="datetime1">
              <a:rPr lang="nb-NO" smtClean="0"/>
              <a:t>25.01.2018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TextBox 7"/>
          <p:cNvSpPr txBox="1"/>
          <p:nvPr/>
        </p:nvSpPr>
        <p:spPr>
          <a:xfrm>
            <a:off x="4706471" y="339164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08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6997A-834E-4582-8426-CB1E6E9E386D}" type="datetime1">
              <a:rPr lang="nb-NO" smtClean="0"/>
              <a:t>25.01.2018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581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64881"/>
            <a:ext cx="8229600" cy="935319"/>
          </a:xfrm>
          <a:prstGeom prst="rect">
            <a:avLst/>
          </a:prstGeom>
        </p:spPr>
        <p:txBody>
          <a:bodyPr/>
          <a:lstStyle>
            <a:lvl1pPr>
              <a:defRPr sz="3400" cap="all">
                <a:latin typeface="Georgia"/>
              </a:defRPr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1"/>
            <a:ext cx="4038600" cy="4224515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3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Du kan klikke her for å endre på teksten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2"/>
            <a:ext cx="4038600" cy="4224514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Arial"/>
              </a:defRPr>
            </a:lvl1pPr>
            <a:lvl2pPr>
              <a:defRPr sz="2300">
                <a:latin typeface="Arial"/>
              </a:defRPr>
            </a:lvl2pPr>
            <a:lvl3pPr>
              <a:defRPr sz="20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Du kan klikke her for å endre på teksten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8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383-3622-498F-8736-7AA652EC0412}" type="datetime1">
              <a:rPr lang="nb-NO" smtClean="0"/>
              <a:t>25.01.2018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icture 4" descr="pattern_Wallpaper_2.t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" r="2431"/>
          <a:stretch/>
        </p:blipFill>
        <p:spPr>
          <a:xfrm>
            <a:off x="-1" y="0"/>
            <a:ext cx="9144001" cy="620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71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4655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8F6E-8D17-4B59-84C9-665AD07E69F5}" type="datetime1">
              <a:rPr lang="nb-NO" smtClean="0"/>
              <a:t>25.01.2018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021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23383-3622-498F-8736-7AA652EC0412}" type="datetime1">
              <a:rPr lang="nb-NO" smtClean="0"/>
              <a:t>25.01.2018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370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9722" y="1124196"/>
            <a:ext cx="8031338" cy="858753"/>
          </a:xfrm>
          <a:prstGeom prst="rect">
            <a:avLst/>
          </a:prstGeom>
        </p:spPr>
        <p:txBody>
          <a:bodyPr/>
          <a:lstStyle>
            <a:lvl1pPr algn="l">
              <a:defRPr sz="2700" cap="all" baseline="0">
                <a:latin typeface="Georgia"/>
              </a:defRPr>
            </a:lvl1pPr>
          </a:lstStyle>
          <a:p>
            <a:r>
              <a:rPr lang="nb-NO" dirty="0" smtClean="0"/>
              <a:t>Klikk her for å endre tittel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1B244-5DE1-884A-885B-F03223C1AA8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1/25/2018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594754" y="2256078"/>
            <a:ext cx="8109509" cy="1970127"/>
          </a:xfrm>
          <a:prstGeom prst="rect">
            <a:avLst/>
          </a:prstGeom>
        </p:spPr>
        <p:txBody>
          <a:bodyPr vert="horz"/>
          <a:lstStyle>
            <a:lvl1pPr>
              <a:defRPr sz="1500" b="0" i="0" baseline="0">
                <a:latin typeface="Arial"/>
              </a:defRPr>
            </a:lvl1pPr>
            <a:lvl2pPr>
              <a:defRPr sz="1500">
                <a:latin typeface="+mj-lt"/>
              </a:defRPr>
            </a:lvl2pPr>
            <a:lvl3pPr>
              <a:defRPr sz="1500">
                <a:latin typeface="+mj-lt"/>
              </a:defRPr>
            </a:lvl3pPr>
            <a:lvl4pPr>
              <a:defRPr sz="1500">
                <a:latin typeface="+mj-lt"/>
              </a:defRPr>
            </a:lvl4pPr>
            <a:lvl5pPr>
              <a:defRPr sz="1500">
                <a:latin typeface="+mj-lt"/>
              </a:defRPr>
            </a:lvl5pPr>
          </a:lstStyle>
          <a:p>
            <a:pPr lvl="0"/>
            <a:r>
              <a:rPr lang="nb-NO" dirty="0" err="1" smtClean="0"/>
              <a:t>Click</a:t>
            </a:r>
            <a:r>
              <a:rPr lang="nb-NO" dirty="0" smtClean="0"/>
              <a:t> to </a:t>
            </a:r>
            <a:r>
              <a:rPr lang="nb-NO" dirty="0" err="1" smtClean="0"/>
              <a:t>edit</a:t>
            </a:r>
            <a:r>
              <a:rPr lang="nb-NO" dirty="0" smtClean="0"/>
              <a:t> Master </a:t>
            </a:r>
            <a:r>
              <a:rPr lang="nb-NO" dirty="0" err="1" smtClean="0"/>
              <a:t>text</a:t>
            </a:r>
            <a:r>
              <a:rPr lang="nb-NO" dirty="0" smtClean="0"/>
              <a:t> styles</a:t>
            </a:r>
          </a:p>
          <a:p>
            <a:pPr lvl="1"/>
            <a:r>
              <a:rPr lang="nb-NO" dirty="0" smtClean="0"/>
              <a:t>Second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2"/>
            <a:r>
              <a:rPr lang="nb-NO" dirty="0" smtClean="0"/>
              <a:t>Third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3"/>
            <a:r>
              <a:rPr lang="nb-NO" dirty="0" err="1" smtClean="0"/>
              <a:t>Fourth</a:t>
            </a:r>
            <a:r>
              <a:rPr lang="nb-NO" dirty="0" smtClean="0"/>
              <a:t> </a:t>
            </a:r>
            <a:r>
              <a:rPr lang="nb-NO" dirty="0" err="1" smtClean="0"/>
              <a:t>level</a:t>
            </a:r>
            <a:endParaRPr lang="nb-NO" dirty="0" smtClean="0"/>
          </a:p>
          <a:p>
            <a:pPr lvl="4"/>
            <a:r>
              <a:rPr lang="nb-NO" dirty="0" smtClean="0"/>
              <a:t>Fifth </a:t>
            </a:r>
            <a:r>
              <a:rPr lang="nb-NO" dirty="0" err="1" smtClean="0"/>
              <a:t>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3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23383-3622-498F-8736-7AA652EC0412}" type="datetime1">
              <a:rPr lang="nb-NO" smtClean="0"/>
              <a:t>25.01.2018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Rectangle 9"/>
          <p:cNvSpPr/>
          <p:nvPr/>
        </p:nvSpPr>
        <p:spPr>
          <a:xfrm>
            <a:off x="0" y="6293708"/>
            <a:ext cx="9144000" cy="564292"/>
          </a:xfrm>
          <a:prstGeom prst="rect">
            <a:avLst/>
          </a:prstGeom>
          <a:solidFill>
            <a:srgbClr val="C0C1B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2933"/>
            <a:ext cx="1670801" cy="240661"/>
          </a:xfrm>
          <a:prstGeom prst="rect">
            <a:avLst/>
          </a:prstGeom>
        </p:spPr>
      </p:pic>
      <p:pic>
        <p:nvPicPr>
          <p:cNvPr id="2" name="Bild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878" y="6461603"/>
            <a:ext cx="1774769" cy="2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56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9" r:id="rId6"/>
    <p:sldLayoutId id="2147483670" r:id="rId7"/>
    <p:sldLayoutId id="2147483673" r:id="rId8"/>
    <p:sldLayoutId id="2147483672" r:id="rId9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 baseline="0">
          <a:solidFill>
            <a:schemeClr val="tx1"/>
          </a:solidFill>
          <a:latin typeface="Georgia"/>
          <a:ea typeface="+mn-ea"/>
          <a:cs typeface="Georg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777174"/>
          </a:xfrm>
        </p:spPr>
        <p:txBody>
          <a:bodyPr>
            <a:normAutofit fontScale="90000"/>
          </a:bodyPr>
          <a:lstStyle/>
          <a:p>
            <a:r>
              <a:rPr lang="nb-NO" b="1" cap="none" dirty="0" smtClean="0"/>
              <a:t>Hva skjer ´a?</a:t>
            </a:r>
            <a:br>
              <a:rPr lang="nb-NO" b="1" cap="none" dirty="0" smtClean="0"/>
            </a:br>
            <a:r>
              <a:rPr lang="nb-NO" cap="none" dirty="0" smtClean="0"/>
              <a:t/>
            </a:r>
            <a:br>
              <a:rPr lang="nb-NO" cap="none" dirty="0" smtClean="0"/>
            </a:br>
            <a:r>
              <a:rPr lang="nb-NO" sz="2800" cap="none" dirty="0" smtClean="0"/>
              <a:t>Foredrag</a:t>
            </a:r>
            <a:r>
              <a:rPr lang="nb-NO" sz="1200" cap="none" dirty="0" smtClean="0"/>
              <a:t> </a:t>
            </a:r>
            <a:r>
              <a:rPr lang="nb-NO" sz="2800" cap="none" dirty="0" smtClean="0"/>
              <a:t>om «Hva skjer i kirken fremover?»</a:t>
            </a:r>
            <a:r>
              <a:rPr lang="nb-NO" sz="2800" cap="none" dirty="0"/>
              <a:t/>
            </a:r>
            <a:br>
              <a:rPr lang="nb-NO" sz="2800" cap="none" dirty="0"/>
            </a:br>
            <a:r>
              <a:rPr lang="nb-NO" sz="2800" cap="none" dirty="0" smtClean="0"/>
              <a:t/>
            </a:r>
            <a:br>
              <a:rPr lang="nb-NO" sz="2800" cap="none" dirty="0" smtClean="0"/>
            </a:br>
            <a:r>
              <a:rPr lang="nb-NO" sz="12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nb-NO" sz="1200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nb-NO" sz="2700" b="1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Jens-Petter Johnsen</a:t>
            </a:r>
            <a:br>
              <a:rPr lang="nb-NO" sz="2700" b="1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nb-NO" sz="2700" b="1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/>
            </a:r>
            <a:br>
              <a:rPr lang="nb-NO" sz="2700" b="1" cap="none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</a:br>
            <a:r>
              <a:rPr lang="nb-NO" sz="2700" b="1" cap="none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Rådsledersamling, Stavanger bispedømme 19.-20. januar 2018</a:t>
            </a:r>
            <a:endParaRPr lang="nb-NO" sz="2700" b="1" cap="none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5"/>
          <a:stretch/>
        </p:blipFill>
        <p:spPr>
          <a:xfrm>
            <a:off x="811907" y="836712"/>
            <a:ext cx="7432501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5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88268" y="908720"/>
            <a:ext cx="8229600" cy="742723"/>
          </a:xfrm>
        </p:spPr>
        <p:txBody>
          <a:bodyPr/>
          <a:lstStyle/>
          <a:p>
            <a:r>
              <a:rPr lang="nb-NO" sz="2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Endringer i relasjonen stat-kirke</a:t>
            </a:r>
            <a:endParaRPr lang="nb-NO" sz="27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60"/>
          <a:stretch/>
        </p:blipFill>
        <p:spPr>
          <a:xfrm>
            <a:off x="827584" y="1537160"/>
            <a:ext cx="7668344" cy="45561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836712"/>
            <a:ext cx="8229600" cy="763488"/>
          </a:xfrm>
        </p:spPr>
        <p:txBody>
          <a:bodyPr/>
          <a:lstStyle/>
          <a:p>
            <a:r>
              <a:rPr lang="nb-NO" sz="27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En helhetlig tros- og livssynspolitikk</a:t>
            </a:r>
            <a:endParaRPr lang="nb-NO" sz="27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lassholder for innhold 5" descr="NOU 2013 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39226"/>
          <a:stretch>
            <a:fillRect/>
          </a:stretch>
        </p:blipFill>
        <p:spPr>
          <a:xfrm>
            <a:off x="1115616" y="1700808"/>
            <a:ext cx="3384376" cy="3701131"/>
          </a:xfr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2060848"/>
            <a:ext cx="4038600" cy="3763868"/>
          </a:xfrm>
        </p:spPr>
        <p:txBody>
          <a:bodyPr/>
          <a:lstStyle/>
          <a:p>
            <a:pPr>
              <a:buFontTx/>
              <a:buChar char="-"/>
            </a:pPr>
            <a:r>
              <a:rPr lang="nb-NO" sz="2400" dirty="0" smtClean="0"/>
              <a:t>Høringsutkast høsten 2017</a:t>
            </a:r>
          </a:p>
          <a:p>
            <a:pPr>
              <a:buFontTx/>
              <a:buChar char="-"/>
            </a:pPr>
            <a:r>
              <a:rPr lang="nb-NO" sz="2400" dirty="0" smtClean="0"/>
              <a:t>Stortingsmelding </a:t>
            </a:r>
            <a:br>
              <a:rPr lang="nb-NO" sz="2400" dirty="0" smtClean="0"/>
            </a:br>
            <a:r>
              <a:rPr lang="nb-NO" sz="2400" dirty="0" smtClean="0"/>
              <a:t>etter Stålsettutvalget kommer 2019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648072"/>
          </a:xfrm>
        </p:spPr>
        <p:txBody>
          <a:bodyPr/>
          <a:lstStyle/>
          <a:p>
            <a:r>
              <a:rPr lang="nb-NO" sz="2700" dirty="0" smtClean="0"/>
              <a:t>Veivalg</a:t>
            </a:r>
            <a:endParaRPr lang="nb-NO" sz="2700" dirty="0"/>
          </a:p>
        </p:txBody>
      </p:sp>
      <p:pic>
        <p:nvPicPr>
          <p:cNvPr id="6" name="Plassholder for innhol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459801" cy="348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8840"/>
            <a:ext cx="7140366" cy="3240360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899592" y="980728"/>
            <a:ext cx="68407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700" dirty="0" smtClean="0">
                <a:latin typeface="+mj-lt"/>
              </a:rPr>
              <a:t>Ny økonomisk virkelighet</a:t>
            </a:r>
            <a:endParaRPr lang="nb-NO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1237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nb-NO" sz="2700" dirty="0" smtClean="0"/>
              <a:t>Visjonsdokumentet</a:t>
            </a:r>
            <a:endParaRPr lang="nb-NO" sz="2700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467544" y="1907704"/>
            <a:ext cx="8229600" cy="4525963"/>
          </a:xfrm>
        </p:spPr>
        <p:txBody>
          <a:bodyPr/>
          <a:lstStyle/>
          <a:p>
            <a:r>
              <a:rPr lang="nb-NO" sz="2400" dirty="0" smtClean="0">
                <a:latin typeface="+mj-lt"/>
              </a:rPr>
              <a:t>Mer himmel på jorda</a:t>
            </a:r>
          </a:p>
          <a:p>
            <a:r>
              <a:rPr lang="nb-NO" sz="2400" dirty="0" smtClean="0">
                <a:latin typeface="+mj-lt"/>
              </a:rPr>
              <a:t>Gudstjenestelivet blomstrer</a:t>
            </a:r>
          </a:p>
          <a:p>
            <a:r>
              <a:rPr lang="nb-NO" sz="2400" dirty="0" smtClean="0">
                <a:latin typeface="+mj-lt"/>
              </a:rPr>
              <a:t>Flere søker dåp og trosopplæring</a:t>
            </a:r>
          </a:p>
          <a:p>
            <a:r>
              <a:rPr lang="nb-NO" sz="2400" dirty="0" smtClean="0">
                <a:latin typeface="+mj-lt"/>
              </a:rPr>
              <a:t>Folkekirken engasjerer seg i samfunnet</a:t>
            </a:r>
          </a:p>
          <a:p>
            <a:r>
              <a:rPr lang="nb-NO" sz="2400" dirty="0" smtClean="0">
                <a:latin typeface="+mj-lt"/>
              </a:rPr>
              <a:t>Flere får lyst til å jobbe i kirken</a:t>
            </a:r>
          </a:p>
          <a:p>
            <a:r>
              <a:rPr lang="nb-NO" sz="2400" dirty="0" err="1" smtClean="0">
                <a:latin typeface="+mj-lt"/>
              </a:rPr>
              <a:t>Dnk</a:t>
            </a:r>
            <a:r>
              <a:rPr lang="nb-NO" sz="2400" dirty="0" smtClean="0">
                <a:latin typeface="+mj-lt"/>
              </a:rPr>
              <a:t> er demokratisk og funksjonelt organisert</a:t>
            </a:r>
          </a:p>
          <a:p>
            <a:r>
              <a:rPr lang="nb-NO" sz="2400" dirty="0" smtClean="0">
                <a:latin typeface="+mj-lt"/>
              </a:rPr>
              <a:t>Den globale kirkens enhet</a:t>
            </a:r>
            <a:endParaRPr lang="nb-NO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010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1"/>
          <p:cNvSpPr txBox="1">
            <a:spLocks/>
          </p:cNvSpPr>
          <p:nvPr/>
        </p:nvSpPr>
        <p:spPr>
          <a:xfrm>
            <a:off x="539552" y="764704"/>
            <a:ext cx="8013576" cy="74272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800" b="0" i="0" kern="1200" cap="all" spc="300">
                <a:solidFill>
                  <a:schemeClr val="tx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nb-NO" sz="2700" cap="none" spc="0" dirty="0" smtClean="0">
                <a:latin typeface="Arial" panose="020B0604020202020204" pitchFamily="34" charset="0"/>
                <a:cs typeface="Arial" panose="020B0604020202020204" pitchFamily="34" charset="0"/>
              </a:rPr>
              <a:t>Stedegengjøring, fleksibilitet, involvering</a:t>
            </a:r>
            <a:endParaRPr lang="nb-NO" sz="2700" cap="none" spc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92" y="1340768"/>
            <a:ext cx="7444916" cy="479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7113984" cy="652934"/>
          </a:xfrm>
        </p:spPr>
        <p:txBody>
          <a:bodyPr/>
          <a:lstStyle/>
          <a:p>
            <a:r>
              <a:rPr lang="nb-NO" sz="2700" dirty="0" smtClean="0"/>
              <a:t>Kirkemusikken under bearbeiding</a:t>
            </a:r>
            <a:endParaRPr lang="nb-NO" sz="2700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3"/>
          <a:stretch/>
        </p:blipFill>
        <p:spPr>
          <a:xfrm>
            <a:off x="1043608" y="1484784"/>
            <a:ext cx="6956653" cy="462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1299589" y="983620"/>
            <a:ext cx="3312343" cy="488858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4716016" y="1052736"/>
            <a:ext cx="3312368" cy="1368152"/>
          </a:xfrm>
        </p:spPr>
        <p:txBody>
          <a:bodyPr/>
          <a:lstStyle/>
          <a:p>
            <a:r>
              <a:rPr lang="nb-NO" sz="2700" dirty="0" smtClean="0"/>
              <a:t>Norsk salmebok 2013</a:t>
            </a:r>
            <a:endParaRPr lang="nb-NO" sz="2700" dirty="0"/>
          </a:p>
        </p:txBody>
      </p:sp>
    </p:spTree>
    <p:extLst>
      <p:ext uri="{BB962C8B-B14F-4D97-AF65-F5344CB8AC3E}">
        <p14:creationId xmlns:p14="http://schemas.microsoft.com/office/powerpoint/2010/main" val="245542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72356" cy="4371950"/>
          </a:xfrm>
          <a:prstGeom prst="rect">
            <a:avLst/>
          </a:prstGeom>
        </p:spPr>
      </p:pic>
      <p:sp>
        <p:nvSpPr>
          <p:cNvPr id="5" name="Tittel 1"/>
          <p:cNvSpPr>
            <a:spLocks noGrp="1"/>
          </p:cNvSpPr>
          <p:nvPr>
            <p:ph type="title"/>
          </p:nvPr>
        </p:nvSpPr>
        <p:spPr>
          <a:xfrm>
            <a:off x="914400" y="836712"/>
            <a:ext cx="7113984" cy="652934"/>
          </a:xfrm>
        </p:spPr>
        <p:txBody>
          <a:bodyPr/>
          <a:lstStyle/>
          <a:p>
            <a:r>
              <a:rPr lang="nb-NO" sz="2700" dirty="0" smtClean="0"/>
              <a:t>Ny bibeloversettelse ferdig 2011</a:t>
            </a:r>
            <a:endParaRPr lang="nb-NO" sz="2700" dirty="0"/>
          </a:p>
        </p:txBody>
      </p:sp>
    </p:spTree>
    <p:extLst>
      <p:ext uri="{BB962C8B-B14F-4D97-AF65-F5344CB8AC3E}">
        <p14:creationId xmlns:p14="http://schemas.microsoft.com/office/powerpoint/2010/main" val="41781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2713"/>
            <a:ext cx="8666312" cy="56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89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187624" y="836712"/>
            <a:ext cx="6470476" cy="7200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700" dirty="0" smtClean="0"/>
              <a:t>Flere søker dåps- og trosopplæring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3410"/>
          <a:stretch/>
        </p:blipFill>
        <p:spPr>
          <a:xfrm>
            <a:off x="971600" y="1556792"/>
            <a:ext cx="7373989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15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76626"/>
            <a:ext cx="7848872" cy="4674908"/>
          </a:xfrm>
          <a:prstGeom prst="rect">
            <a:avLst/>
          </a:prstGeom>
        </p:spPr>
      </p:pic>
      <p:sp>
        <p:nvSpPr>
          <p:cNvPr id="7" name="Rektangel 6"/>
          <p:cNvSpPr/>
          <p:nvPr/>
        </p:nvSpPr>
        <p:spPr>
          <a:xfrm>
            <a:off x="990822" y="692696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700" dirty="0">
                <a:latin typeface="+mj-lt"/>
              </a:rPr>
              <a:t>Størst av alt - trosopplæring for barn og unge</a:t>
            </a:r>
          </a:p>
        </p:txBody>
      </p:sp>
    </p:spTree>
    <p:extLst>
      <p:ext uri="{BB962C8B-B14F-4D97-AF65-F5344CB8AC3E}">
        <p14:creationId xmlns:p14="http://schemas.microsoft.com/office/powerpoint/2010/main" val="387283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43000"/>
          </a:xfrm>
        </p:spPr>
        <p:txBody>
          <a:bodyPr/>
          <a:lstStyle/>
          <a:p>
            <a:r>
              <a:rPr lang="nb-NO" sz="2700" dirty="0" smtClean="0"/>
              <a:t>Flere får lyst til å jobbe i kirka</a:t>
            </a:r>
            <a:endParaRPr lang="nb-NO" sz="27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219" y="1600200"/>
            <a:ext cx="5423562" cy="4525963"/>
          </a:xfrm>
        </p:spPr>
      </p:pic>
    </p:spTree>
    <p:extLst>
      <p:ext uri="{BB962C8B-B14F-4D97-AF65-F5344CB8AC3E}">
        <p14:creationId xmlns:p14="http://schemas.microsoft.com/office/powerpoint/2010/main" val="366098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kirken.no/globalassets/kirken.no/om-kirken/kulturliv/reformasjon-2017/grafisk/reformasjonsjub_sort_logo_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692696"/>
            <a:ext cx="4896544" cy="906983"/>
          </a:xfrm>
          <a:prstGeom prst="rect">
            <a:avLst/>
          </a:prstGeom>
          <a:noFill/>
        </p:spPr>
      </p:pic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038975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11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835696" y="908720"/>
            <a:ext cx="524374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700" dirty="0" smtClean="0">
                <a:latin typeface="+mj-lt"/>
              </a:rPr>
              <a:t>Lund domkirke 31. oktober 2016 </a:t>
            </a:r>
            <a:endParaRPr lang="nb-NO" sz="2700" dirty="0">
              <a:latin typeface="+mj-lt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82080"/>
            <a:ext cx="76200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778098"/>
          </a:xfrm>
        </p:spPr>
        <p:txBody>
          <a:bodyPr/>
          <a:lstStyle/>
          <a:p>
            <a:r>
              <a:rPr lang="nb-NO" sz="2700" dirty="0" smtClean="0"/>
              <a:t>Kirkevalg</a:t>
            </a:r>
            <a:endParaRPr lang="nb-NO" sz="2700" dirty="0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439734"/>
            <a:ext cx="6555928" cy="4370618"/>
          </a:xfrm>
        </p:spPr>
      </p:pic>
    </p:spTree>
    <p:extLst>
      <p:ext uri="{BB962C8B-B14F-4D97-AF65-F5344CB8AC3E}">
        <p14:creationId xmlns:p14="http://schemas.microsoft.com/office/powerpoint/2010/main" val="135425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76672"/>
            <a:ext cx="346181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48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0688"/>
            <a:ext cx="8748464" cy="547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9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72816"/>
            <a:ext cx="7620000" cy="4267200"/>
          </a:xfrm>
          <a:prstGeom prst="rect">
            <a:avLst/>
          </a:prstGeom>
        </p:spPr>
      </p:pic>
      <p:sp>
        <p:nvSpPr>
          <p:cNvPr id="4" name="Tittel 1"/>
          <p:cNvSpPr txBox="1">
            <a:spLocks/>
          </p:cNvSpPr>
          <p:nvPr/>
        </p:nvSpPr>
        <p:spPr>
          <a:xfrm>
            <a:off x="1485900" y="764704"/>
            <a:ext cx="6172200" cy="8640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700" dirty="0" smtClean="0"/>
              <a:t>Det </a:t>
            </a:r>
            <a:r>
              <a:rPr lang="nb-NO" sz="2700" dirty="0" err="1" smtClean="0"/>
              <a:t>flerreligiøse</a:t>
            </a:r>
            <a:r>
              <a:rPr lang="nb-NO" sz="2700" dirty="0" smtClean="0"/>
              <a:t> Norge</a:t>
            </a:r>
            <a:endParaRPr lang="nb-NO" sz="2700" dirty="0"/>
          </a:p>
          <a:p>
            <a:r>
              <a:rPr lang="nb-NO" sz="2700" dirty="0" smtClean="0"/>
              <a:t>- rikdom eller trussel?</a:t>
            </a:r>
          </a:p>
        </p:txBody>
      </p:sp>
    </p:spTree>
    <p:extLst>
      <p:ext uri="{BB962C8B-B14F-4D97-AF65-F5344CB8AC3E}">
        <p14:creationId xmlns:p14="http://schemas.microsoft.com/office/powerpoint/2010/main" val="7176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90"/>
          <a:stretch/>
        </p:blipFill>
        <p:spPr>
          <a:xfrm>
            <a:off x="755576" y="1841383"/>
            <a:ext cx="7632848" cy="4251913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1485900" y="836712"/>
            <a:ext cx="6172200" cy="864096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700" dirty="0" smtClean="0"/>
              <a:t>Hvordan kan kirkene være relevante uten å miste sin identitet?</a:t>
            </a:r>
          </a:p>
        </p:txBody>
      </p:sp>
    </p:spTree>
    <p:extLst>
      <p:ext uri="{BB962C8B-B14F-4D97-AF65-F5344CB8AC3E}">
        <p14:creationId xmlns:p14="http://schemas.microsoft.com/office/powerpoint/2010/main" val="170066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115616" y="980728"/>
            <a:ext cx="6912768" cy="420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7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Livsfølelsen og selvforståelsen er endret</a:t>
            </a:r>
            <a:r>
              <a:rPr lang="nb-NO" sz="2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nb-NO" sz="27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b-NO" sz="11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 Gud der ute - til gud her inne i </a:t>
            </a:r>
            <a:r>
              <a:rPr lang="nb-NO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meg.</a:t>
            </a:r>
            <a:endParaRPr lang="nb-NO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 tro som det å holde for sant – til tro som tillit, trygghet og </a:t>
            </a:r>
            <a:r>
              <a:rPr lang="nb-NO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tilhørighet.</a:t>
            </a:r>
            <a:endParaRPr lang="nb-NO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 forståelsen av verden som et hierarkisk ordnet system med Gud øverst - til et </a:t>
            </a:r>
            <a:r>
              <a:rPr lang="nb-NO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flatt, </a:t>
            </a:r>
            <a:r>
              <a:rPr lang="nb-N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forvirrende system uten klar </a:t>
            </a:r>
            <a:r>
              <a:rPr lang="nb-NO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forankring.</a:t>
            </a:r>
            <a:endParaRPr lang="nb-NO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Bef>
                <a:spcPts val="120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nb-NO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Fra lydighet til </a:t>
            </a:r>
            <a:r>
              <a:rPr lang="nb-NO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selvrealisering.</a:t>
            </a:r>
            <a:endParaRPr lang="nb-NO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1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7812411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91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1"/>
          <p:cNvSpPr txBox="1">
            <a:spLocks/>
          </p:cNvSpPr>
          <p:nvPr/>
        </p:nvSpPr>
        <p:spPr>
          <a:xfrm>
            <a:off x="1485900" y="836712"/>
            <a:ext cx="6172200" cy="64807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700" dirty="0" smtClean="0"/>
              <a:t>Vær glad i din egen samtid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3383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3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/>
          </p:cNvSpPr>
          <p:nvPr/>
        </p:nvSpPr>
        <p:spPr>
          <a:xfrm>
            <a:off x="1485900" y="836712"/>
            <a:ext cx="6172200" cy="7200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700" dirty="0" smtClean="0"/>
              <a:t>Gud er den Gud Jesus forkynte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84784"/>
            <a:ext cx="6840762" cy="456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0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stekonferanse i Bodø Jens Petter Johns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Prostekonferanse i Bodø Jens Petter Johnsen</Template>
  <TotalTime>1021</TotalTime>
  <Words>138</Words>
  <Application>Microsoft Office PowerPoint</Application>
  <PresentationFormat>Skjermfremvisning (4:3)</PresentationFormat>
  <Paragraphs>34</Paragraphs>
  <Slides>26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2" baseType="lpstr">
      <vt:lpstr>Arial</vt:lpstr>
      <vt:lpstr>Calibri</vt:lpstr>
      <vt:lpstr>Georgia</vt:lpstr>
      <vt:lpstr>Symbol</vt:lpstr>
      <vt:lpstr>Times New Roman</vt:lpstr>
      <vt:lpstr>Prostekonferanse i Bodø Jens Petter Johnsen</vt:lpstr>
      <vt:lpstr>Hva skjer ´a?  Foredrag om «Hva skjer i kirken fremover?»   Jens-Petter Johnsen  Rådsledersamling, Stavanger bispedømme 19.-20. januar 2018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Endringer i relasjonen stat-kirke</vt:lpstr>
      <vt:lpstr>En helhetlig tros- og livssynspolitikk</vt:lpstr>
      <vt:lpstr>Veivalg</vt:lpstr>
      <vt:lpstr>PowerPoint-presentasjon</vt:lpstr>
      <vt:lpstr>Visjonsdokumentet</vt:lpstr>
      <vt:lpstr>PowerPoint-presentasjon</vt:lpstr>
      <vt:lpstr>Kirkemusikken under bearbeiding</vt:lpstr>
      <vt:lpstr>Norsk salmebok 2013</vt:lpstr>
      <vt:lpstr>Ny bibeloversettelse ferdig 2011</vt:lpstr>
      <vt:lpstr>PowerPoint-presentasjon</vt:lpstr>
      <vt:lpstr>PowerPoint-presentasjon</vt:lpstr>
      <vt:lpstr>Flere får lyst til å jobbe i kirka</vt:lpstr>
      <vt:lpstr>PowerPoint-presentasjon</vt:lpstr>
      <vt:lpstr>PowerPoint-presentasjon</vt:lpstr>
      <vt:lpstr>Kirkevalg</vt:lpstr>
      <vt:lpstr>PowerPoint-presentasjon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og kirke 2017: En selvstendig folkekirke</dc:title>
  <dc:creator>Pappa</dc:creator>
  <cp:lastModifiedBy>Tove Marie Sortland</cp:lastModifiedBy>
  <cp:revision>77</cp:revision>
  <cp:lastPrinted>2018-01-19T12:58:53Z</cp:lastPrinted>
  <dcterms:created xsi:type="dcterms:W3CDTF">2016-10-21T17:02:48Z</dcterms:created>
  <dcterms:modified xsi:type="dcterms:W3CDTF">2018-01-25T07:43:05Z</dcterms:modified>
</cp:coreProperties>
</file>