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9" r:id="rId3"/>
    <p:sldId id="258" r:id="rId4"/>
    <p:sldId id="257" r:id="rId5"/>
    <p:sldId id="264" r:id="rId6"/>
    <p:sldId id="261" r:id="rId7"/>
    <p:sldId id="267" r:id="rId8"/>
    <p:sldId id="262" r:id="rId9"/>
  </p:sldIdLst>
  <p:sldSz cx="12192000" cy="6858000"/>
  <p:notesSz cx="6808788" cy="99409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1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1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6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60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6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9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80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DD33557-1BC3-4672-8BBD-FE4F0B199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69" y="1406387"/>
            <a:ext cx="3936275" cy="22313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nb-NO" sz="2800" b="1" dirty="0"/>
              <a:t>Bispedømmet, Domkirken og byen </a:t>
            </a:r>
            <a:br>
              <a:rPr lang="nb-NO" sz="2800" b="1" dirty="0"/>
            </a:br>
            <a:r>
              <a:rPr lang="nb-NO" sz="2800" b="1" dirty="0"/>
              <a:t>feirer </a:t>
            </a:r>
            <a:br>
              <a:rPr lang="nb-NO" sz="2800" b="1" dirty="0"/>
            </a:br>
            <a:r>
              <a:rPr lang="nb-NO" sz="2800" b="1" dirty="0"/>
              <a:t>900 år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3F57AF3-E6EB-49EF-9D14-0AF4E5B0B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60"/>
            <a:ext cx="3048000" cy="149048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20000"/>
              </a:lnSpc>
            </a:pPr>
            <a:endParaRPr lang="en-US" sz="1100" dirty="0"/>
          </a:p>
          <a:p>
            <a:pPr algn="ctr">
              <a:lnSpc>
                <a:spcPct val="120000"/>
              </a:lnSpc>
            </a:pPr>
            <a:endParaRPr lang="en-US" sz="1100" dirty="0"/>
          </a:p>
          <a:p>
            <a:pPr algn="ctr">
              <a:lnSpc>
                <a:spcPct val="120000"/>
              </a:lnSpc>
            </a:pPr>
            <a:endParaRPr lang="en-US" sz="1100" dirty="0"/>
          </a:p>
          <a:p>
            <a:pPr algn="ctr">
              <a:lnSpc>
                <a:spcPct val="120000"/>
              </a:lnSpc>
            </a:pPr>
            <a:r>
              <a:rPr lang="en-US" sz="1100" dirty="0"/>
              <a:t>-</a:t>
            </a:r>
            <a:endParaRPr lang="en-US" sz="11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4F4927-E645-48C1-B709-AC214B1B7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22A328D-7929-4613-AEF7-F037AB7156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62" y="762001"/>
            <a:ext cx="4333875" cy="5334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68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F8DB2A-05FC-448F-B5A9-38A55208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1764C63-A8C2-43EA-925F-641189BDF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600" y="1060361"/>
            <a:ext cx="4208516" cy="4947851"/>
          </a:xfrm>
        </p:spPr>
      </p:pic>
      <p:pic>
        <p:nvPicPr>
          <p:cNvPr id="7" name="Bilde 6" descr="Et bilde som inneholder utendørs, person, folkemengde&#10;&#10;Automatisk generert beskrivelse">
            <a:extLst>
              <a:ext uri="{FF2B5EF4-FFF2-40B4-BE49-F238E27FC236}">
                <a16:creationId xmlns:a16="http://schemas.microsoft.com/office/drawing/2014/main" id="{F7817608-17BC-406A-8536-6AA344E3C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6" y="1045444"/>
            <a:ext cx="4724400" cy="49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3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72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B14DD0-5CDF-4AB2-8124-43D478C7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1"/>
            <a:ext cx="4229100" cy="1141004"/>
          </a:xfrm>
        </p:spPr>
        <p:txBody>
          <a:bodyPr>
            <a:normAutofit/>
          </a:bodyPr>
          <a:lstStyle/>
          <a:p>
            <a:r>
              <a:rPr lang="nb-NO" dirty="0"/>
              <a:t>Én kirke:</a:t>
            </a:r>
          </a:p>
        </p:txBody>
      </p:sp>
      <p:sp>
        <p:nvSpPr>
          <p:cNvPr id="2057" name="Content Placeholder 2053">
            <a:extLst>
              <a:ext uri="{FF2B5EF4-FFF2-40B4-BE49-F238E27FC236}">
                <a16:creationId xmlns:a16="http://schemas.microsoft.com/office/drawing/2014/main" id="{565BAD79-1156-4A4B-8821-E2AF6BA1E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86000"/>
            <a:ext cx="4028209" cy="3810000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Strategisk å stå sammen som én kirkelig aktør i jubileet</a:t>
            </a:r>
          </a:p>
          <a:p>
            <a:r>
              <a:rPr lang="nb-NO" dirty="0"/>
              <a:t>Avtale mellom Stavanger bispedømmeråd, Stavanger kirkelige fellesråd og Domkirken og St. Petri menighet</a:t>
            </a:r>
          </a:p>
          <a:p>
            <a:r>
              <a:rPr lang="nb-NO" dirty="0"/>
              <a:t>Hovedkomite med biskop Anne Lise Ådnøy som leder:</a:t>
            </a:r>
          </a:p>
          <a:p>
            <a:pPr lvl="1"/>
            <a:r>
              <a:rPr lang="nb-NO" dirty="0"/>
              <a:t>	</a:t>
            </a:r>
            <a:r>
              <a:rPr lang="nb-NO" b="0" dirty="0"/>
              <a:t>- 4  medlemmer fra bispedømmet</a:t>
            </a:r>
          </a:p>
          <a:p>
            <a:pPr lvl="1"/>
            <a:r>
              <a:rPr lang="nb-NO" b="0" dirty="0"/>
              <a:t>	- 4 medlemmer fra Dom/Petri</a:t>
            </a:r>
          </a:p>
          <a:p>
            <a:pPr lvl="1"/>
            <a:r>
              <a:rPr lang="nb-NO" b="0" dirty="0"/>
              <a:t>	- 4 medlemmer fra fellesrådet</a:t>
            </a:r>
          </a:p>
          <a:p>
            <a:r>
              <a:rPr lang="nb-NO" b="0" dirty="0"/>
              <a:t>Øivind Holtedahl, prosjektleder (2021-2022) i 25% for kirkens jubileumsfeiring</a:t>
            </a:r>
          </a:p>
          <a:p>
            <a:pPr lvl="1"/>
            <a:endParaRPr lang="nb-NO" b="0" dirty="0"/>
          </a:p>
          <a:p>
            <a:endParaRPr lang="nb-NO" dirty="0"/>
          </a:p>
        </p:txBody>
      </p:sp>
      <p:sp>
        <p:nvSpPr>
          <p:cNvPr id="2058" name="Rectangle 74">
            <a:extLst>
              <a:ext uri="{FF2B5EF4-FFF2-40B4-BE49-F238E27FC236}">
                <a16:creationId xmlns:a16="http://schemas.microsoft.com/office/drawing/2014/main" id="{1D7071EC-BCB9-494C-A9A6-CF6667C00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eenigheten - Ottestad menighet">
            <a:extLst>
              <a:ext uri="{FF2B5EF4-FFF2-40B4-BE49-F238E27FC236}">
                <a16:creationId xmlns:a16="http://schemas.microsoft.com/office/drawing/2014/main" id="{05290700-A433-4F17-92DD-304DCC795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9" r="23971" b="1"/>
          <a:stretch/>
        </p:blipFill>
        <p:spPr bwMode="auto">
          <a:xfrm>
            <a:off x="6829197" y="1114197"/>
            <a:ext cx="4743678" cy="4743678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48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E7218290-08E7-4AB8-8549-F625B01F0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7485D58-679C-41ED-81C6-30FFD301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966106"/>
            <a:ext cx="4222570" cy="114100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fottavtrykket</a:t>
            </a:r>
            <a:r>
              <a:rPr lang="en-US" dirty="0"/>
              <a:t> </a:t>
            </a:r>
            <a:r>
              <a:rPr lang="en-US" dirty="0" err="1"/>
              <a:t>vårt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2025 er </a:t>
            </a:r>
            <a:r>
              <a:rPr lang="en-US" dirty="0" err="1"/>
              <a:t>ferdig</a:t>
            </a:r>
            <a:r>
              <a:rPr lang="en-US" dirty="0"/>
              <a:t>? </a:t>
            </a:r>
            <a:endParaRPr lang="nb-NO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B75C201-291B-4DCE-84F7-0323B870F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432" y="2298609"/>
            <a:ext cx="4222570" cy="3797390"/>
          </a:xfrm>
        </p:spPr>
        <p:txBody>
          <a:bodyPr>
            <a:normAutofit fontScale="85000" lnSpcReduction="10000"/>
          </a:bodyPr>
          <a:lstStyle/>
          <a:p>
            <a:pPr marL="560070" lvl="1" indent="-285750">
              <a:buFontTx/>
              <a:buChar char="-"/>
            </a:pPr>
            <a:r>
              <a:rPr lang="en-US" sz="2000" i="1" dirty="0" err="1"/>
              <a:t>Diakoni</a:t>
            </a:r>
            <a:r>
              <a:rPr lang="en-US" sz="2000" i="1" dirty="0"/>
              <a:t>/ Kirkens </a:t>
            </a:r>
            <a:r>
              <a:rPr lang="en-US" sz="2000" i="1" dirty="0" err="1"/>
              <a:t>omsorgstjeneste</a:t>
            </a:r>
            <a:r>
              <a:rPr lang="en-US" sz="2000" i="1" dirty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døpte er kalt til diakoni og til å være medmennesker: Se på hverdagsomsorgen som en kristen handling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Gjøre folk i Rogaland kjent med kirkens diakonale engasjement i historie og nåtid og vise kirkens bidrag til lokalsamfunnet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Inspirere til å være kirke i og for verden: fortsette og fornye det diakonale engasjementet lokalt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EAC6968-E97C-4229-A385-D68969BBA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4" name="Oval 193">
            <a:extLst>
              <a:ext uri="{FF2B5EF4-FFF2-40B4-BE49-F238E27FC236}">
                <a16:creationId xmlns:a16="http://schemas.microsoft.com/office/drawing/2014/main" id="{CE9A9457-874F-4EEB-BF07-9CEA561C1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3863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Føtter, Fotavtrykk, Tær, Silhuett, Svart, Fot">
            <a:extLst>
              <a:ext uri="{FF2B5EF4-FFF2-40B4-BE49-F238E27FC236}">
                <a16:creationId xmlns:a16="http://schemas.microsoft.com/office/drawing/2014/main" id="{941FD2C8-5218-48B1-A34D-F279A61CD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6565" y="1918805"/>
            <a:ext cx="3240767" cy="301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67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DB4423-716D-4B40-9498-69F5F3E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339CD8-1850-4DF2-BCDF-1CAAE5F8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01D7724-02A0-45C5-972E-15301B2F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2286000"/>
            <a:ext cx="3965456" cy="2285999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nb-NO" sz="2200" b="1" i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Diakoni/kirkens omsorgsarbeid er valgt som hovedtema fordi:</a:t>
            </a:r>
            <a:br>
              <a:rPr lang="nb-NO" sz="2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20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99A1FA-3F1D-4C80-8BA6-03D4AB84D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62000"/>
            <a:ext cx="4572000" cy="5334000"/>
          </a:xfrm>
        </p:spPr>
        <p:txBody>
          <a:bodyPr anchor="ctr">
            <a:normAutofit/>
          </a:bodyPr>
          <a:lstStyle/>
          <a:p>
            <a:pPr marL="342900" lvl="0" indent="-342900">
              <a:lnSpc>
                <a:spcPct val="120000"/>
              </a:lnSpc>
              <a:buFont typeface="+mj-lt"/>
              <a:buAutoNum type="arabicParenR"/>
            </a:pPr>
            <a:r>
              <a:rPr lang="nb-NO" sz="1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Diakoni er en del av det å være kirke: </a:t>
            </a:r>
            <a:r>
              <a:rPr lang="nb-NO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kjennetegn ved kirkens vesen – historisk og i dag</a:t>
            </a:r>
            <a:endParaRPr lang="nb-N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arenR"/>
            </a:pPr>
            <a:r>
              <a:rPr lang="nb-NO" sz="1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Diakoni handler om kirkens troverdighet: </a:t>
            </a:r>
            <a:r>
              <a:rPr lang="nb-NO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sammen med kirkebygg det som kirkens medlemmer anser som mest betydningsfullt. Å løfte frem diakoni handler om å vise at kirken oppfyller sitt samfunnsansvar.</a:t>
            </a:r>
            <a:endParaRPr lang="nb-N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b-NO" sz="1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Diakoni er fornyende: </a:t>
            </a:r>
            <a:r>
              <a:rPr lang="nb-NO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strategisk i møte med kirkens utfordringer og nedadgående kurver: Diakoni har hatt en fornyende kraft for kirken tidligere. Vi tror det kan være fornyende for kirken også i dag. </a:t>
            </a:r>
            <a:endParaRPr lang="nb-N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318097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 hånd av to voksne og et barn oppå hverandre">
            <a:extLst>
              <a:ext uri="{FF2B5EF4-FFF2-40B4-BE49-F238E27FC236}">
                <a16:creationId xmlns:a16="http://schemas.microsoft.com/office/drawing/2014/main" id="{171AD1B8-BDF5-4671-86A6-3679E6230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3936" r="16730" b="-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0702C27-6F83-4E41-A779-3512DA5D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5718"/>
            <a:ext cx="4057650" cy="4770783"/>
          </a:xfrm>
        </p:spPr>
        <p:txBody>
          <a:bodyPr anchor="ctr">
            <a:normAutofit/>
          </a:bodyPr>
          <a:lstStyle/>
          <a:p>
            <a:pPr algn="ctr"/>
            <a:r>
              <a:rPr lang="nb-NO" dirty="0">
                <a:solidFill>
                  <a:srgbClr val="FFFFFF"/>
                </a:solidFill>
              </a:rPr>
              <a:t>I tillegg til hovedtemaet diakon: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dirty="0">
                <a:solidFill>
                  <a:srgbClr val="FFFFFF"/>
                </a:solidFill>
              </a:rPr>
              <a:t>3 underprosjekter/fokusområder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C7062F-B59F-4132-86E5-22FC4326B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972" y="762000"/>
            <a:ext cx="3825025" cy="5334000"/>
          </a:xfrm>
        </p:spPr>
        <p:txBody>
          <a:bodyPr anchor="ctr">
            <a:norm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nb-NO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Spesielt oppmerksomhet på barn og unge i jubileet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nb-NO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Skape samtaler og møteplasser i hele bispedømmet for dialog og meningsbrytning rundt tro, identitet, verdier og meningen med livet.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arenR"/>
            </a:pPr>
            <a:r>
              <a:rPr lang="nb-NO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Jubileumshelger/arrangementer rundt i de ulike prostiene i bispedømmet 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1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7DD8518-4289-43CE-9E36-8E7E0D7DD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56B624-22AF-4FD1-A223-41875407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762001"/>
            <a:ext cx="5008696" cy="1141004"/>
          </a:xfrm>
        </p:spPr>
        <p:txBody>
          <a:bodyPr>
            <a:normAutofit/>
          </a:bodyPr>
          <a:lstStyle/>
          <a:p>
            <a:r>
              <a:rPr lang="nb-NO" dirty="0"/>
              <a:t>Markeringer i prostiene: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4EFA3E-AA92-4432-97EE-B16C0398D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59698"/>
            <a:ext cx="4548670" cy="3836301"/>
          </a:xfrm>
        </p:spPr>
        <p:txBody>
          <a:bodyPr>
            <a:normAutofit/>
          </a:bodyPr>
          <a:lstStyle/>
          <a:p>
            <a:pPr marL="560070" lvl="1" indent="-285750">
              <a:buFontTx/>
              <a:buChar char="-"/>
            </a:pPr>
            <a:r>
              <a:rPr lang="nb-NO" dirty="0"/>
              <a:t>Jubileumshelger i prostiene i løpet av 2025</a:t>
            </a:r>
          </a:p>
          <a:p>
            <a:pPr marL="742950" lvl="2" indent="-285750">
              <a:buFontTx/>
              <a:buChar char="-"/>
            </a:pPr>
            <a:r>
              <a:rPr lang="nb-NO" dirty="0"/>
              <a:t>Prostene har en nøkkelrolle</a:t>
            </a:r>
          </a:p>
          <a:p>
            <a:pPr marL="742950" lvl="2" indent="-285750">
              <a:buFontTx/>
              <a:buChar char="-"/>
            </a:pPr>
            <a:r>
              <a:rPr lang="nb-NO" dirty="0"/>
              <a:t>Besøk av biskopen</a:t>
            </a:r>
          </a:p>
          <a:p>
            <a:pPr marL="742950" lvl="2" indent="-285750">
              <a:buFontTx/>
              <a:buChar char="-"/>
            </a:pPr>
            <a:r>
              <a:rPr lang="nb-NO" dirty="0"/>
              <a:t>Festgudstjeneste for prostiet</a:t>
            </a:r>
          </a:p>
          <a:p>
            <a:pPr marL="742950" lvl="2" indent="-285750">
              <a:buFontTx/>
              <a:buChar char="-"/>
            </a:pPr>
            <a:r>
              <a:rPr lang="nb-NO" dirty="0"/>
              <a:t>Enten forslag til program eller eget program?</a:t>
            </a:r>
          </a:p>
          <a:p>
            <a:pPr marL="560070" indent="-285750">
              <a:buFontTx/>
              <a:buChar char="-"/>
            </a:pPr>
            <a:r>
              <a:rPr lang="nb-NO" sz="1600" b="1" dirty="0"/>
              <a:t>Jubileumsstafett til alle menigheter i bispedømmet: </a:t>
            </a:r>
          </a:p>
          <a:p>
            <a:pPr marL="742950" lvl="2" indent="-285750">
              <a:buFontTx/>
              <a:buChar char="-"/>
            </a:pPr>
            <a:r>
              <a:rPr lang="nb-NO" dirty="0"/>
              <a:t>fra Egersund kirke i pinsen 2023 til Domkirken pinsen 2025</a:t>
            </a:r>
          </a:p>
          <a:p>
            <a:pPr marL="742950" lvl="2" indent="-285750">
              <a:buFontTx/>
              <a:buChar char="-"/>
            </a:pPr>
            <a:r>
              <a:rPr lang="nb-NO" dirty="0"/>
              <a:t>Hva skal «stafettpinnen» være? </a:t>
            </a:r>
          </a:p>
        </p:txBody>
      </p:sp>
      <p:pic>
        <p:nvPicPr>
          <p:cNvPr id="5" name="Bilde 4" descr="Et bilde som inneholder tekst, båt&#10;&#10;Automatisk generert beskrivelse">
            <a:extLst>
              <a:ext uri="{FF2B5EF4-FFF2-40B4-BE49-F238E27FC236}">
                <a16:creationId xmlns:a16="http://schemas.microsoft.com/office/drawing/2014/main" id="{30C7B9E6-D7C0-44A2-A765-FB0C2A2E2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"/>
          <a:stretch/>
        </p:blipFill>
        <p:spPr>
          <a:xfrm>
            <a:off x="6639965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28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7DD8518-4289-43CE-9E36-8E7E0D7DD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2514ACA-EED1-4392-A7DF-3AF5D4CF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476251"/>
            <a:ext cx="5008696" cy="1141004"/>
          </a:xfrm>
        </p:spPr>
        <p:txBody>
          <a:bodyPr>
            <a:normAutofit/>
          </a:bodyPr>
          <a:lstStyle/>
          <a:p>
            <a:r>
              <a:rPr lang="nb-NO" dirty="0"/>
              <a:t>Veien videre: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78F9CC-7EBB-48DB-B46E-4B20EBBF1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1724026"/>
            <a:ext cx="4548670" cy="43719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b-NO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Arbeidsgruppe for diakoniprosjektet</a:t>
            </a:r>
            <a:endParaRPr lang="nb-NO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b-NO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Bispedømmekomite jobber med prostihelgene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b-NO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Mange prosjekter på gang :</a:t>
            </a:r>
          </a:p>
          <a:p>
            <a:pPr marL="560070" lvl="1" indent="-285750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r>
              <a:rPr lang="nb-NO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Gullvågutstilling</a:t>
            </a: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St. Petri kirke</a:t>
            </a:r>
          </a:p>
          <a:p>
            <a:pPr marL="560070" lvl="1" indent="-285750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Jubileumsgudstjeneste 2025</a:t>
            </a:r>
          </a:p>
          <a:p>
            <a:pPr marL="560070" lvl="1" indent="-285750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r>
              <a:rPr lang="nb-N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Forestilling for kulturelle skolesekken </a:t>
            </a:r>
            <a:r>
              <a:rPr lang="nb-NO" sz="1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Domkirken</a:t>
            </a:r>
            <a:endParaRPr lang="nb-NO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0070" lvl="1" indent="-285750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r>
              <a:rPr lang="nb-N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Korhelg for barnekor fra hele bispedømmet</a:t>
            </a:r>
          </a:p>
          <a:p>
            <a:pPr marL="560070" lvl="1" indent="-285750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 aktører: Ryfylke livsgnist, Stavangeroratoriet, museene,  osv. </a:t>
            </a:r>
          </a:p>
          <a:p>
            <a:pPr marL="560070" lvl="1" indent="-285750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endParaRPr lang="nb-N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1100" b="0" dirty="0"/>
          </a:p>
        </p:txBody>
      </p:sp>
      <p:pic>
        <p:nvPicPr>
          <p:cNvPr id="5" name="Bilde 4" descr="Et bilde som inneholder tekst, insekt, bilderamme&#10;&#10;Automatisk generert beskrivelse">
            <a:extLst>
              <a:ext uri="{FF2B5EF4-FFF2-40B4-BE49-F238E27FC236}">
                <a16:creationId xmlns:a16="http://schemas.microsoft.com/office/drawing/2014/main" id="{C9222A81-E988-4F43-8E39-8D077150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98"/>
          <a:stretch/>
        </p:blipFill>
        <p:spPr>
          <a:xfrm>
            <a:off x="6639965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799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400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Trade Gothic Next Cond</vt:lpstr>
      <vt:lpstr>Trade Gothic Next Light</vt:lpstr>
      <vt:lpstr>PortalVTI</vt:lpstr>
      <vt:lpstr>Bispedømmet, Domkirken og byen  feirer  900 år</vt:lpstr>
      <vt:lpstr>PowerPoint-presentasjon</vt:lpstr>
      <vt:lpstr>Én kirke:</vt:lpstr>
      <vt:lpstr>Hva skal være fottavtrykket vårt når 2025 er ferdig? </vt:lpstr>
      <vt:lpstr>Diakoni/kirkens omsorgsarbeid er valgt som hovedtema fordi: </vt:lpstr>
      <vt:lpstr>I tillegg til hovedtemaet diakon: 3 underprosjekter/fokusområder</vt:lpstr>
      <vt:lpstr>Markeringer i prostiene:</vt:lpstr>
      <vt:lpstr>Veien videre: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Øivind Holtedahl</dc:creator>
  <cp:lastModifiedBy>Øivind Holtedahl</cp:lastModifiedBy>
  <cp:revision>45</cp:revision>
  <cp:lastPrinted>2022-04-20T12:40:16Z</cp:lastPrinted>
  <dcterms:created xsi:type="dcterms:W3CDTF">2022-01-31T12:37:41Z</dcterms:created>
  <dcterms:modified xsi:type="dcterms:W3CDTF">2022-05-06T14:55:15Z</dcterms:modified>
</cp:coreProperties>
</file>