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s/slide2.xml" ContentType="application/vnd.openxmlformats-officedocument.presentationml.slide+xml"/>
  <Override PartName="/ppt/slides/slide3.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8.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7.xml" ContentType="application/vnd.openxmlformats-officedocument.presentationml.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2.xml" ContentType="application/vnd.openxmlformats-officedocument.presentationml.notesSlide+xml"/>
  <Override PartName="/ppt/slideLayouts/slideLayout14.xml" ContentType="application/vnd.openxmlformats-officedocument.presentationml.slideLayout+xml"/>
  <Override PartName="/ppt/slideLayouts/slideLayout16.xml" ContentType="application/vnd.openxmlformats-officedocument.presentationml.slideLayout+xml"/>
  <Override PartName="/ppt/notesSlides/notesSlide1.xml" ContentType="application/vnd.openxmlformats-officedocument.presentationml.notesSlide+xml"/>
  <Override PartName="/ppt/slideLayouts/slideLayout22.xml" ContentType="application/vnd.openxmlformats-officedocument.presentationml.slideLayout+xml"/>
  <Override PartName="/ppt/slideLayouts/slideLayout15.xml" ContentType="application/vnd.openxmlformats-officedocument.presentationml.slideLayout+xml"/>
  <Override PartName="/ppt/slideLayouts/slideLayout21.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revisionInfo.xml" ContentType="application/vnd.ms-powerpoint.revisioninfo+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7" r:id="rId3"/>
    <p:sldId id="265" r:id="rId4"/>
    <p:sldId id="258" r:id="rId5"/>
    <p:sldId id="259" r:id="rId6"/>
    <p:sldId id="260" r:id="rId7"/>
    <p:sldId id="261" r:id="rId8"/>
    <p:sldId id="262" r:id="rId9"/>
    <p:sldId id="263" r:id="rId10"/>
    <p:sldId id="264" r:id="rId1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73"/>
    <p:restoredTop sz="94663"/>
  </p:normalViewPr>
  <p:slideViewPr>
    <p:cSldViewPr snapToGrid="0" snapToObjects="1" showGuides="1">
      <p:cViewPr varScale="1">
        <p:scale>
          <a:sx n="154" d="100"/>
          <a:sy n="154" d="100"/>
        </p:scale>
        <p:origin x="216" y="13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1BA9BD-48AB-0246-A42A-0AC5D2791DC1}" type="datetimeFigureOut">
              <a:rPr lang="nb-NO" smtClean="0"/>
              <a:t>19.01.2018</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6A2D19-91EB-7A46-BC45-4C18D56E295E}" type="slidenum">
              <a:rPr lang="nb-NO" smtClean="0"/>
              <a:t>‹#›</a:t>
            </a:fld>
            <a:endParaRPr lang="nb-NO"/>
          </a:p>
        </p:txBody>
      </p:sp>
    </p:spTree>
    <p:extLst>
      <p:ext uri="{BB962C8B-B14F-4D97-AF65-F5344CB8AC3E}">
        <p14:creationId xmlns:p14="http://schemas.microsoft.com/office/powerpoint/2010/main" val="239493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A06A2D19-91EB-7A46-BC45-4C18D56E295E}" type="slidenum">
              <a:rPr lang="nb-NO" smtClean="0"/>
              <a:t>1</a:t>
            </a:fld>
            <a:endParaRPr lang="nb-NO"/>
          </a:p>
        </p:txBody>
      </p:sp>
    </p:spTree>
    <p:extLst>
      <p:ext uri="{BB962C8B-B14F-4D97-AF65-F5344CB8AC3E}">
        <p14:creationId xmlns:p14="http://schemas.microsoft.com/office/powerpoint/2010/main" val="978988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A06A2D19-91EB-7A46-BC45-4C18D56E295E}" type="slidenum">
              <a:rPr lang="nb-NO" smtClean="0"/>
              <a:t>3</a:t>
            </a:fld>
            <a:endParaRPr lang="nb-NO"/>
          </a:p>
        </p:txBody>
      </p:sp>
    </p:spTree>
    <p:extLst>
      <p:ext uri="{BB962C8B-B14F-4D97-AF65-F5344CB8AC3E}">
        <p14:creationId xmlns:p14="http://schemas.microsoft.com/office/powerpoint/2010/main" val="560742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i="0" kern="1200" dirty="0">
                <a:solidFill>
                  <a:schemeClr val="tx1"/>
                </a:solidFill>
                <a:effectLst/>
                <a:latin typeface="+mn-lt"/>
                <a:ea typeface="+mn-ea"/>
                <a:cs typeface="+mn-cs"/>
              </a:rPr>
              <a:t>Er til stede</a:t>
            </a:r>
            <a:endParaRPr lang="nb-NO" sz="1200" b="0" i="0" kern="1200" dirty="0">
              <a:solidFill>
                <a:schemeClr val="tx1"/>
              </a:solidFill>
              <a:effectLst/>
              <a:latin typeface="+mn-lt"/>
              <a:ea typeface="+mn-ea"/>
              <a:cs typeface="+mn-cs"/>
            </a:endParaRPr>
          </a:p>
          <a:p>
            <a:r>
              <a:rPr lang="nb-NO" sz="1200" b="0" i="0" kern="1200" dirty="0">
                <a:solidFill>
                  <a:schemeClr val="tx1"/>
                </a:solidFill>
                <a:effectLst/>
                <a:latin typeface="+mn-lt"/>
                <a:ea typeface="+mn-ea"/>
                <a:cs typeface="+mn-cs"/>
              </a:rPr>
              <a:t>Stavanger kommune er mennesker til stede for mennesker – fra vugge til grav. I møte med oss opplever du tilstedeværelse og dialog. Den som berøres, skal høres. I alle livets faser og situasjoner møter vi deg med åpenhet, respekt og verdighet. Det gjelder også når vi ikke er i direkte møte med deg, men møter deg gjennom våre arbeidsoppgaver.</a:t>
            </a:r>
          </a:p>
          <a:p>
            <a:endParaRPr lang="nb-NO" dirty="0"/>
          </a:p>
        </p:txBody>
      </p:sp>
      <p:sp>
        <p:nvSpPr>
          <p:cNvPr id="4" name="Plassholder for lysbildenummer 3"/>
          <p:cNvSpPr>
            <a:spLocks noGrp="1"/>
          </p:cNvSpPr>
          <p:nvPr>
            <p:ph type="sldNum" sz="quarter" idx="10"/>
          </p:nvPr>
        </p:nvSpPr>
        <p:spPr/>
        <p:txBody>
          <a:bodyPr/>
          <a:lstStyle/>
          <a:p>
            <a:fld id="{A06A2D19-91EB-7A46-BC45-4C18D56E295E}" type="slidenum">
              <a:rPr lang="nb-NO" smtClean="0"/>
              <a:t>8</a:t>
            </a:fld>
            <a:endParaRPr lang="nb-NO"/>
          </a:p>
        </p:txBody>
      </p:sp>
    </p:spTree>
    <p:extLst>
      <p:ext uri="{BB962C8B-B14F-4D97-AF65-F5344CB8AC3E}">
        <p14:creationId xmlns:p14="http://schemas.microsoft.com/office/powerpoint/2010/main" val="1579522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i="0" kern="1200" dirty="0">
                <a:solidFill>
                  <a:schemeClr val="tx1"/>
                </a:solidFill>
                <a:effectLst/>
                <a:latin typeface="+mn-lt"/>
                <a:ea typeface="+mn-ea"/>
                <a:cs typeface="+mn-cs"/>
              </a:rPr>
              <a:t>Vil gå foran</a:t>
            </a:r>
            <a:endParaRPr lang="nb-NO" sz="1200" b="0" i="0" kern="1200" dirty="0">
              <a:solidFill>
                <a:schemeClr val="tx1"/>
              </a:solidFill>
              <a:effectLst/>
              <a:latin typeface="+mn-lt"/>
              <a:ea typeface="+mn-ea"/>
              <a:cs typeface="+mn-cs"/>
            </a:endParaRPr>
          </a:p>
          <a:p>
            <a:r>
              <a:rPr lang="nb-NO" sz="1200" b="0" i="0" kern="1200" dirty="0">
                <a:solidFill>
                  <a:schemeClr val="tx1"/>
                </a:solidFill>
                <a:effectLst/>
                <a:latin typeface="+mn-lt"/>
                <a:ea typeface="+mn-ea"/>
                <a:cs typeface="+mn-cs"/>
              </a:rPr>
              <a:t>I Stavanger kommune vil vi gå foran i utviklingen, og dristighet preger vår måte å tenke på. Vi søker det fremragende i alle våre prosesser og i våre valg i hverdagen. Vi har kunnskap og søker stadig ny kunnskap. Vi samarbeider på tvers, utnytter vårt potensial og bidrar til at andre får utnytte sitt. Gjennom våre bærekraftige beslutninger og handlinger gir vi kommende generasjoner mulighet for et rikere liv.</a:t>
            </a:r>
          </a:p>
          <a:p>
            <a:endParaRPr lang="nb-NO" dirty="0"/>
          </a:p>
        </p:txBody>
      </p:sp>
      <p:sp>
        <p:nvSpPr>
          <p:cNvPr id="4" name="Plassholder for lysbildenummer 3"/>
          <p:cNvSpPr>
            <a:spLocks noGrp="1"/>
          </p:cNvSpPr>
          <p:nvPr>
            <p:ph type="sldNum" sz="quarter" idx="10"/>
          </p:nvPr>
        </p:nvSpPr>
        <p:spPr/>
        <p:txBody>
          <a:bodyPr/>
          <a:lstStyle/>
          <a:p>
            <a:fld id="{A06A2D19-91EB-7A46-BC45-4C18D56E295E}" type="slidenum">
              <a:rPr lang="nb-NO" smtClean="0"/>
              <a:t>9</a:t>
            </a:fld>
            <a:endParaRPr lang="nb-NO"/>
          </a:p>
        </p:txBody>
      </p:sp>
    </p:spTree>
    <p:extLst>
      <p:ext uri="{BB962C8B-B14F-4D97-AF65-F5344CB8AC3E}">
        <p14:creationId xmlns:p14="http://schemas.microsoft.com/office/powerpoint/2010/main" val="3134760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i="0" kern="1200" dirty="0">
                <a:solidFill>
                  <a:schemeClr val="tx1"/>
                </a:solidFill>
                <a:effectLst/>
                <a:latin typeface="+mn-lt"/>
                <a:ea typeface="+mn-ea"/>
                <a:cs typeface="+mn-cs"/>
              </a:rPr>
              <a:t>Skaper framtiden</a:t>
            </a:r>
            <a:endParaRPr lang="nb-NO" sz="1200" b="0" i="0" kern="1200" dirty="0">
              <a:solidFill>
                <a:schemeClr val="tx1"/>
              </a:solidFill>
              <a:effectLst/>
              <a:latin typeface="+mn-lt"/>
              <a:ea typeface="+mn-ea"/>
              <a:cs typeface="+mn-cs"/>
            </a:endParaRPr>
          </a:p>
          <a:p>
            <a:r>
              <a:rPr lang="nb-NO" sz="1200" b="0" i="0" kern="1200" dirty="0">
                <a:solidFill>
                  <a:schemeClr val="tx1"/>
                </a:solidFill>
                <a:effectLst/>
                <a:latin typeface="+mn-lt"/>
                <a:ea typeface="+mn-ea"/>
                <a:cs typeface="+mn-cs"/>
              </a:rPr>
              <a:t>I Stavanger kommune skaper vi øyeblikk og varige verdier. Vi har tankekraft og handlekraft til å fornye og sette planene våre ut i livet. Ressursene nytter vi på en slik måte at våre produkter og tjenester holder høyest mulig nivå. Med det legger vi til rette for en bærekraftig utvikling der god livskvalitet og muligheter for livsutfoldelse står sentralt.</a:t>
            </a:r>
          </a:p>
          <a:p>
            <a:endParaRPr lang="nb-NO" dirty="0"/>
          </a:p>
        </p:txBody>
      </p:sp>
      <p:sp>
        <p:nvSpPr>
          <p:cNvPr id="4" name="Plassholder for lysbildenummer 3"/>
          <p:cNvSpPr>
            <a:spLocks noGrp="1"/>
          </p:cNvSpPr>
          <p:nvPr>
            <p:ph type="sldNum" sz="quarter" idx="10"/>
          </p:nvPr>
        </p:nvSpPr>
        <p:spPr/>
        <p:txBody>
          <a:bodyPr/>
          <a:lstStyle/>
          <a:p>
            <a:fld id="{A06A2D19-91EB-7A46-BC45-4C18D56E295E}" type="slidenum">
              <a:rPr lang="nb-NO" smtClean="0"/>
              <a:t>10</a:t>
            </a:fld>
            <a:endParaRPr lang="nb-NO"/>
          </a:p>
        </p:txBody>
      </p:sp>
    </p:spTree>
    <p:extLst>
      <p:ext uri="{BB962C8B-B14F-4D97-AF65-F5344CB8AC3E}">
        <p14:creationId xmlns:p14="http://schemas.microsoft.com/office/powerpoint/2010/main" val="4109385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bg>
      <p:bgPr>
        <a:solidFill>
          <a:schemeClr val="accent6"/>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2595028"/>
            <a:ext cx="9144000" cy="841191"/>
          </a:xfrm>
        </p:spPr>
        <p:txBody>
          <a:bodyPr anchor="t" anchorCtr="0">
            <a:normAutofit/>
          </a:bodyPr>
          <a:lstStyle>
            <a:lvl1pPr algn="l">
              <a:defRPr sz="4000">
                <a:solidFill>
                  <a:schemeClr val="bg1"/>
                </a:solidFill>
              </a:defRPr>
            </a:lvl1pPr>
          </a:lstStyle>
          <a:p>
            <a:r>
              <a:rPr lang="nb-NO" dirty="0"/>
              <a:t>Klikk for å redigere tittelstil</a:t>
            </a:r>
          </a:p>
        </p:txBody>
      </p:sp>
      <p:sp>
        <p:nvSpPr>
          <p:cNvPr id="3" name="Undertittel 2"/>
          <p:cNvSpPr>
            <a:spLocks noGrp="1"/>
          </p:cNvSpPr>
          <p:nvPr>
            <p:ph type="subTitle" idx="1"/>
          </p:nvPr>
        </p:nvSpPr>
        <p:spPr>
          <a:xfrm>
            <a:off x="1524000" y="3602038"/>
            <a:ext cx="9144000" cy="1655762"/>
          </a:xfrm>
        </p:spPr>
        <p:txBody>
          <a:bodyPr>
            <a:normAutofit/>
          </a:bodyPr>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9" name="Plassholder for tekst 8"/>
          <p:cNvSpPr>
            <a:spLocks noGrp="1"/>
          </p:cNvSpPr>
          <p:nvPr>
            <p:ph type="body" sz="quarter" idx="13"/>
          </p:nvPr>
        </p:nvSpPr>
        <p:spPr>
          <a:xfrm>
            <a:off x="1524000" y="2127325"/>
            <a:ext cx="9144000" cy="384793"/>
          </a:xfrm>
        </p:spPr>
        <p:txBody>
          <a:bodyPr>
            <a:normAutofit/>
          </a:bodyPr>
          <a:lstStyle>
            <a:lvl1pPr marL="0" inden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b-NO" dirty="0"/>
              <a:t>Klikk for å redigere tekststiler i malen</a:t>
            </a:r>
          </a:p>
        </p:txBody>
      </p:sp>
      <p:pic>
        <p:nvPicPr>
          <p:cNvPr id="10" name="Bild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43924" y="0"/>
            <a:ext cx="853999" cy="872976"/>
          </a:xfrm>
          <a:prstGeom prst="rect">
            <a:avLst/>
          </a:prstGeom>
        </p:spPr>
      </p:pic>
    </p:spTree>
    <p:extLst>
      <p:ext uri="{BB962C8B-B14F-4D97-AF65-F5344CB8AC3E}">
        <p14:creationId xmlns:p14="http://schemas.microsoft.com/office/powerpoint/2010/main" val="22633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tellysbilde">
    <p:bg>
      <p:bgPr>
        <a:solidFill>
          <a:schemeClr val="bg1"/>
        </a:solidFill>
        <a:effectLst/>
      </p:bgPr>
    </p:bg>
    <p:spTree>
      <p:nvGrpSpPr>
        <p:cNvPr id="1" name=""/>
        <p:cNvGrpSpPr/>
        <p:nvPr/>
      </p:nvGrpSpPr>
      <p:grpSpPr>
        <a:xfrm>
          <a:off x="0" y="0"/>
          <a:ext cx="0" cy="0"/>
          <a:chOff x="0" y="0"/>
          <a:chExt cx="0" cy="0"/>
        </a:xfrm>
      </p:grpSpPr>
      <p:pic>
        <p:nvPicPr>
          <p:cNvPr id="8" name="Bild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448" y="-1"/>
            <a:ext cx="12195448" cy="6442975"/>
          </a:xfrm>
          <a:prstGeom prst="rect">
            <a:avLst/>
          </a:prstGeom>
        </p:spPr>
      </p:pic>
      <p:sp>
        <p:nvSpPr>
          <p:cNvPr id="2" name="Tittel 1"/>
          <p:cNvSpPr>
            <a:spLocks noGrp="1"/>
          </p:cNvSpPr>
          <p:nvPr>
            <p:ph type="ctrTitle"/>
          </p:nvPr>
        </p:nvSpPr>
        <p:spPr>
          <a:xfrm>
            <a:off x="838200" y="1340679"/>
            <a:ext cx="9144000" cy="642573"/>
          </a:xfrm>
        </p:spPr>
        <p:txBody>
          <a:bodyPr anchor="t" anchorCtr="0">
            <a:normAutofit/>
          </a:bodyPr>
          <a:lstStyle>
            <a:lvl1pPr algn="l">
              <a:defRPr sz="4000">
                <a:solidFill>
                  <a:schemeClr val="tx2"/>
                </a:solidFill>
              </a:defRPr>
            </a:lvl1pPr>
          </a:lstStyle>
          <a:p>
            <a:r>
              <a:rPr lang="nb-NO" dirty="0"/>
              <a:t>Klikk for å redigere tittelstil</a:t>
            </a:r>
          </a:p>
        </p:txBody>
      </p:sp>
      <p:sp>
        <p:nvSpPr>
          <p:cNvPr id="3" name="Undertittel 2"/>
          <p:cNvSpPr>
            <a:spLocks noGrp="1"/>
          </p:cNvSpPr>
          <p:nvPr>
            <p:ph type="subTitle" idx="1"/>
          </p:nvPr>
        </p:nvSpPr>
        <p:spPr>
          <a:xfrm>
            <a:off x="838200" y="2066162"/>
            <a:ext cx="9144000" cy="366635"/>
          </a:xfrm>
        </p:spPr>
        <p:txBody>
          <a:bodyPr>
            <a:normAutofit/>
          </a:bodyPr>
          <a:lstStyle>
            <a:lvl1pPr marL="0" indent="0" algn="l">
              <a:buNone/>
              <a:defRPr sz="12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9" name="Plassholder for tekst 8"/>
          <p:cNvSpPr>
            <a:spLocks noGrp="1"/>
          </p:cNvSpPr>
          <p:nvPr>
            <p:ph type="body" sz="quarter" idx="13"/>
          </p:nvPr>
        </p:nvSpPr>
        <p:spPr>
          <a:xfrm>
            <a:off x="838200" y="872976"/>
            <a:ext cx="9144000" cy="384793"/>
          </a:xfrm>
        </p:spPr>
        <p:txBody>
          <a:bodyPr>
            <a:normAutofit/>
          </a:bodyPr>
          <a:lstStyle>
            <a:lvl1pPr marL="0" indent="0">
              <a:buNone/>
              <a:defRPr sz="18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nb-NO" dirty="0"/>
              <a:t>Klikk for å redigere tekststiler i malen</a:t>
            </a:r>
          </a:p>
        </p:txBody>
      </p:sp>
      <p:pic>
        <p:nvPicPr>
          <p:cNvPr id="10" name="Bild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943924" y="0"/>
            <a:ext cx="853999" cy="872976"/>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tellysbilde">
    <p:bg>
      <p:bgPr>
        <a:solidFill>
          <a:schemeClr val="bg1"/>
        </a:solidFill>
        <a:effectLst/>
      </p:bgPr>
    </p:bg>
    <p:spTree>
      <p:nvGrpSpPr>
        <p:cNvPr id="1" name=""/>
        <p:cNvGrpSpPr/>
        <p:nvPr/>
      </p:nvGrpSpPr>
      <p:grpSpPr>
        <a:xfrm>
          <a:off x="0" y="0"/>
          <a:ext cx="0" cy="0"/>
          <a:chOff x="0" y="0"/>
          <a:chExt cx="0" cy="0"/>
        </a:xfrm>
      </p:grpSpPr>
      <p:pic>
        <p:nvPicPr>
          <p:cNvPr id="8" name="Bild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8863" y="-1"/>
            <a:ext cx="12210864" cy="6442976"/>
          </a:xfrm>
          <a:prstGeom prst="rect">
            <a:avLst/>
          </a:prstGeom>
        </p:spPr>
      </p:pic>
      <p:sp>
        <p:nvSpPr>
          <p:cNvPr id="2" name="Tittel 1"/>
          <p:cNvSpPr>
            <a:spLocks noGrp="1"/>
          </p:cNvSpPr>
          <p:nvPr>
            <p:ph type="ctrTitle"/>
          </p:nvPr>
        </p:nvSpPr>
        <p:spPr>
          <a:xfrm>
            <a:off x="838200" y="1340679"/>
            <a:ext cx="9144000" cy="642573"/>
          </a:xfrm>
        </p:spPr>
        <p:txBody>
          <a:bodyPr anchor="t" anchorCtr="0">
            <a:normAutofit/>
          </a:bodyPr>
          <a:lstStyle>
            <a:lvl1pPr algn="l">
              <a:defRPr sz="4000">
                <a:solidFill>
                  <a:schemeClr val="tx2"/>
                </a:solidFill>
              </a:defRPr>
            </a:lvl1pPr>
          </a:lstStyle>
          <a:p>
            <a:r>
              <a:rPr lang="nb-NO" dirty="0"/>
              <a:t>Klikk for å redigere tittelstil</a:t>
            </a:r>
          </a:p>
        </p:txBody>
      </p:sp>
      <p:sp>
        <p:nvSpPr>
          <p:cNvPr id="3" name="Undertittel 2"/>
          <p:cNvSpPr>
            <a:spLocks noGrp="1"/>
          </p:cNvSpPr>
          <p:nvPr>
            <p:ph type="subTitle" idx="1"/>
          </p:nvPr>
        </p:nvSpPr>
        <p:spPr>
          <a:xfrm>
            <a:off x="838200" y="2066162"/>
            <a:ext cx="9144000" cy="366635"/>
          </a:xfrm>
        </p:spPr>
        <p:txBody>
          <a:bodyPr>
            <a:normAutofit/>
          </a:bodyPr>
          <a:lstStyle>
            <a:lvl1pPr marL="0" indent="0" algn="l">
              <a:buNone/>
              <a:defRPr sz="12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9" name="Plassholder for tekst 8"/>
          <p:cNvSpPr>
            <a:spLocks noGrp="1"/>
          </p:cNvSpPr>
          <p:nvPr>
            <p:ph type="body" sz="quarter" idx="13"/>
          </p:nvPr>
        </p:nvSpPr>
        <p:spPr>
          <a:xfrm>
            <a:off x="838200" y="872976"/>
            <a:ext cx="9144000" cy="384793"/>
          </a:xfrm>
        </p:spPr>
        <p:txBody>
          <a:bodyPr>
            <a:normAutofit/>
          </a:bodyPr>
          <a:lstStyle>
            <a:lvl1pPr marL="0" indent="0">
              <a:buNone/>
              <a:defRPr sz="18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nb-NO" dirty="0"/>
              <a:t>Klikk for å redigere tekststiler i malen</a:t>
            </a:r>
          </a:p>
        </p:txBody>
      </p:sp>
      <p:pic>
        <p:nvPicPr>
          <p:cNvPr id="10" name="Bild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943924" y="0"/>
            <a:ext cx="853999" cy="872976"/>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tellysbilde">
    <p:bg>
      <p:bgPr>
        <a:solidFill>
          <a:schemeClr val="bg1"/>
        </a:solidFill>
        <a:effectLst/>
      </p:bgPr>
    </p:bg>
    <p:spTree>
      <p:nvGrpSpPr>
        <p:cNvPr id="1" name=""/>
        <p:cNvGrpSpPr/>
        <p:nvPr/>
      </p:nvGrpSpPr>
      <p:grpSpPr>
        <a:xfrm>
          <a:off x="0" y="0"/>
          <a:ext cx="0" cy="0"/>
          <a:chOff x="0" y="0"/>
          <a:chExt cx="0" cy="0"/>
        </a:xfrm>
      </p:grpSpPr>
      <p:pic>
        <p:nvPicPr>
          <p:cNvPr id="8" name="Bild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21" y="0"/>
            <a:ext cx="12191679" cy="6442975"/>
          </a:xfrm>
          <a:prstGeom prst="rect">
            <a:avLst/>
          </a:prstGeom>
        </p:spPr>
      </p:pic>
      <p:sp>
        <p:nvSpPr>
          <p:cNvPr id="2" name="Tittel 1"/>
          <p:cNvSpPr>
            <a:spLocks noGrp="1"/>
          </p:cNvSpPr>
          <p:nvPr>
            <p:ph type="ctrTitle"/>
          </p:nvPr>
        </p:nvSpPr>
        <p:spPr>
          <a:xfrm>
            <a:off x="838200" y="1340679"/>
            <a:ext cx="9144000" cy="642573"/>
          </a:xfrm>
        </p:spPr>
        <p:txBody>
          <a:bodyPr anchor="t" anchorCtr="0">
            <a:normAutofit/>
          </a:bodyPr>
          <a:lstStyle>
            <a:lvl1pPr algn="l">
              <a:defRPr sz="4000">
                <a:solidFill>
                  <a:schemeClr val="tx2"/>
                </a:solidFill>
              </a:defRPr>
            </a:lvl1pPr>
          </a:lstStyle>
          <a:p>
            <a:r>
              <a:rPr lang="nb-NO" dirty="0"/>
              <a:t>Klikk for å redigere tittelstil</a:t>
            </a:r>
          </a:p>
        </p:txBody>
      </p:sp>
      <p:sp>
        <p:nvSpPr>
          <p:cNvPr id="3" name="Undertittel 2"/>
          <p:cNvSpPr>
            <a:spLocks noGrp="1"/>
          </p:cNvSpPr>
          <p:nvPr>
            <p:ph type="subTitle" idx="1"/>
          </p:nvPr>
        </p:nvSpPr>
        <p:spPr>
          <a:xfrm>
            <a:off x="838200" y="2066162"/>
            <a:ext cx="9144000" cy="366635"/>
          </a:xfrm>
        </p:spPr>
        <p:txBody>
          <a:bodyPr>
            <a:normAutofit/>
          </a:bodyPr>
          <a:lstStyle>
            <a:lvl1pPr marL="0" indent="0" algn="l">
              <a:buNone/>
              <a:defRPr sz="12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9" name="Plassholder for tekst 8"/>
          <p:cNvSpPr>
            <a:spLocks noGrp="1"/>
          </p:cNvSpPr>
          <p:nvPr>
            <p:ph type="body" sz="quarter" idx="13"/>
          </p:nvPr>
        </p:nvSpPr>
        <p:spPr>
          <a:xfrm>
            <a:off x="838200" y="872976"/>
            <a:ext cx="9144000" cy="384793"/>
          </a:xfrm>
        </p:spPr>
        <p:txBody>
          <a:bodyPr>
            <a:normAutofit/>
          </a:bodyPr>
          <a:lstStyle>
            <a:lvl1pPr marL="0" indent="0">
              <a:buNone/>
              <a:defRPr sz="18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nb-NO" dirty="0"/>
              <a:t>Klikk for å redigere tekststiler i malen</a:t>
            </a:r>
          </a:p>
        </p:txBody>
      </p:sp>
      <p:pic>
        <p:nvPicPr>
          <p:cNvPr id="10" name="Bild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943924" y="0"/>
            <a:ext cx="853999" cy="872976"/>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838200" y="490888"/>
            <a:ext cx="10515600" cy="673769"/>
          </a:xfrm>
        </p:spPr>
        <p:txBody>
          <a:bodyPr anchor="b" anchorCtr="0"/>
          <a:lstStyle/>
          <a:p>
            <a:r>
              <a:rPr lang="nb-NO" dirty="0"/>
              <a:t>Klikk for å redigere tittelstil</a:t>
            </a:r>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00DF6C2-B078-1C44-8738-7E8A6798AE5D}" type="slidenum">
              <a:rPr lang="nb-NO" smtClean="0"/>
              <a:t>‹#›</a:t>
            </a:fld>
            <a:endParaRPr lang="nb-NO"/>
          </a:p>
        </p:txBody>
      </p:sp>
      <p:sp>
        <p:nvSpPr>
          <p:cNvPr id="8" name="Plassholder for tekst 7"/>
          <p:cNvSpPr>
            <a:spLocks noGrp="1"/>
          </p:cNvSpPr>
          <p:nvPr>
            <p:ph type="body" sz="quarter" idx="13"/>
          </p:nvPr>
        </p:nvSpPr>
        <p:spPr>
          <a:xfrm>
            <a:off x="838200" y="1289050"/>
            <a:ext cx="10515600" cy="4775200"/>
          </a:xfrm>
        </p:spPr>
        <p:txBody>
          <a:bodyPr/>
          <a:lstStyle/>
          <a:p>
            <a:pPr lvl="0"/>
            <a:r>
              <a:rPr lang="nb-NO" dirty="0"/>
              <a:t>Klikk for å redigere tekststiler i malen</a:t>
            </a:r>
          </a:p>
          <a:p>
            <a:pPr lvl="1"/>
            <a:r>
              <a:rPr lang="nb-NO" dirty="0"/>
              <a:t>Andre nivå</a:t>
            </a:r>
          </a:p>
          <a:p>
            <a:pPr lvl="2"/>
            <a:r>
              <a:rPr lang="nb-NO" dirty="0"/>
              <a:t>Tredje nivå</a:t>
            </a:r>
          </a:p>
        </p:txBody>
      </p:sp>
    </p:spTree>
    <p:extLst>
      <p:ext uri="{BB962C8B-B14F-4D97-AF65-F5344CB8AC3E}">
        <p14:creationId xmlns:p14="http://schemas.microsoft.com/office/powerpoint/2010/main" val="775595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838200" y="490888"/>
            <a:ext cx="5542722" cy="1178886"/>
          </a:xfrm>
        </p:spPr>
        <p:txBody>
          <a:bodyPr anchor="b" anchorCtr="0"/>
          <a:lstStyle/>
          <a:p>
            <a:r>
              <a:rPr lang="nb-NO" dirty="0"/>
              <a:t>Klikk for å redigere tittelstil</a:t>
            </a:r>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00DF6C2-B078-1C44-8738-7E8A6798AE5D}" type="slidenum">
              <a:rPr lang="nb-NO" smtClean="0"/>
              <a:t>‹#›</a:t>
            </a:fld>
            <a:endParaRPr lang="nb-NO"/>
          </a:p>
        </p:txBody>
      </p:sp>
      <p:sp>
        <p:nvSpPr>
          <p:cNvPr id="8" name="Plassholder for tekst 7"/>
          <p:cNvSpPr>
            <a:spLocks noGrp="1"/>
          </p:cNvSpPr>
          <p:nvPr>
            <p:ph type="body" sz="quarter" idx="13"/>
          </p:nvPr>
        </p:nvSpPr>
        <p:spPr>
          <a:xfrm>
            <a:off x="838200" y="1828800"/>
            <a:ext cx="5542722" cy="4235450"/>
          </a:xfrm>
        </p:spPr>
        <p:txBody>
          <a:bodyPr/>
          <a:lstStyle/>
          <a:p>
            <a:pPr lvl="0"/>
            <a:r>
              <a:rPr lang="nb-NO" dirty="0"/>
              <a:t>Klikk for å redigere tekststiler i malen</a:t>
            </a:r>
          </a:p>
          <a:p>
            <a:pPr lvl="1"/>
            <a:r>
              <a:rPr lang="nb-NO" dirty="0"/>
              <a:t>Andre nivå</a:t>
            </a:r>
          </a:p>
          <a:p>
            <a:pPr lvl="2"/>
            <a:r>
              <a:rPr lang="nb-NO" dirty="0"/>
              <a:t>Tredje nivå</a:t>
            </a:r>
          </a:p>
        </p:txBody>
      </p:sp>
      <p:sp>
        <p:nvSpPr>
          <p:cNvPr id="13" name="Plassholder for bilde 12"/>
          <p:cNvSpPr>
            <a:spLocks noGrp="1"/>
          </p:cNvSpPr>
          <p:nvPr>
            <p:ph type="pic" sz="quarter" idx="14"/>
          </p:nvPr>
        </p:nvSpPr>
        <p:spPr>
          <a:xfrm>
            <a:off x="6878638" y="258763"/>
            <a:ext cx="4999037" cy="5883275"/>
          </a:xfrm>
        </p:spPr>
        <p:txBody>
          <a:bodyPr/>
          <a:lstStyle/>
          <a:p>
            <a:endParaRPr lang="nb-NO"/>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838200" y="490888"/>
            <a:ext cx="5542722" cy="1178886"/>
          </a:xfrm>
        </p:spPr>
        <p:txBody>
          <a:bodyPr anchor="b" anchorCtr="0"/>
          <a:lstStyle/>
          <a:p>
            <a:r>
              <a:rPr lang="nb-NO" dirty="0"/>
              <a:t>Klikk for å redigere tittelstil</a:t>
            </a:r>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00DF6C2-B078-1C44-8738-7E8A6798AE5D}" type="slidenum">
              <a:rPr lang="nb-NO" smtClean="0"/>
              <a:t>‹#›</a:t>
            </a:fld>
            <a:endParaRPr lang="nb-NO"/>
          </a:p>
        </p:txBody>
      </p:sp>
      <p:sp>
        <p:nvSpPr>
          <p:cNvPr id="8" name="Plassholder for tekst 7"/>
          <p:cNvSpPr>
            <a:spLocks noGrp="1"/>
          </p:cNvSpPr>
          <p:nvPr>
            <p:ph type="body" sz="quarter" idx="13"/>
          </p:nvPr>
        </p:nvSpPr>
        <p:spPr>
          <a:xfrm>
            <a:off x="838200" y="1828800"/>
            <a:ext cx="5542722" cy="4235450"/>
          </a:xfrm>
        </p:spPr>
        <p:txBody>
          <a:bodyPr/>
          <a:lstStyle/>
          <a:p>
            <a:pPr lvl="0"/>
            <a:r>
              <a:rPr lang="nb-NO" dirty="0"/>
              <a:t>Klikk for å redigere tekststiler i malen</a:t>
            </a:r>
          </a:p>
          <a:p>
            <a:pPr lvl="1"/>
            <a:r>
              <a:rPr lang="nb-NO" dirty="0"/>
              <a:t>Andre nivå</a:t>
            </a:r>
          </a:p>
          <a:p>
            <a:pPr lvl="2"/>
            <a:r>
              <a:rPr lang="nb-NO" dirty="0"/>
              <a:t>Tredje nivå</a:t>
            </a:r>
          </a:p>
        </p:txBody>
      </p:sp>
      <p:sp>
        <p:nvSpPr>
          <p:cNvPr id="4" name="Plassholder for bilde 3"/>
          <p:cNvSpPr>
            <a:spLocks noGrp="1"/>
          </p:cNvSpPr>
          <p:nvPr>
            <p:ph type="pic" sz="quarter" idx="14"/>
          </p:nvPr>
        </p:nvSpPr>
        <p:spPr>
          <a:xfrm>
            <a:off x="6818243" y="3299791"/>
            <a:ext cx="5118170" cy="2893047"/>
          </a:xfrm>
        </p:spPr>
        <p:txBody>
          <a:bodyPr/>
          <a:lstStyle/>
          <a:p>
            <a:endParaRPr lang="nb-NO"/>
          </a:p>
        </p:txBody>
      </p:sp>
      <p:sp>
        <p:nvSpPr>
          <p:cNvPr id="7" name="Plassholder for bilde 3"/>
          <p:cNvSpPr>
            <a:spLocks noGrp="1"/>
          </p:cNvSpPr>
          <p:nvPr>
            <p:ph type="pic" sz="quarter" idx="15"/>
          </p:nvPr>
        </p:nvSpPr>
        <p:spPr>
          <a:xfrm>
            <a:off x="6818244" y="238538"/>
            <a:ext cx="2484782" cy="2912165"/>
          </a:xfrm>
        </p:spPr>
        <p:txBody>
          <a:bodyPr/>
          <a:lstStyle/>
          <a:p>
            <a:endParaRPr lang="nb-NO"/>
          </a:p>
        </p:txBody>
      </p:sp>
      <p:sp>
        <p:nvSpPr>
          <p:cNvPr id="12" name="Plassholder for bilde 3"/>
          <p:cNvSpPr>
            <a:spLocks noGrp="1"/>
          </p:cNvSpPr>
          <p:nvPr>
            <p:ph type="pic" sz="quarter" idx="16"/>
          </p:nvPr>
        </p:nvSpPr>
        <p:spPr>
          <a:xfrm>
            <a:off x="9442175" y="238538"/>
            <a:ext cx="2484782" cy="2912165"/>
          </a:xfrm>
        </p:spPr>
        <p:txBody>
          <a:bodyPr/>
          <a:lstStyle/>
          <a:p>
            <a:endParaRPr lang="nb-NO"/>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838200" y="490888"/>
            <a:ext cx="10571922" cy="671990"/>
          </a:xfrm>
        </p:spPr>
        <p:txBody>
          <a:bodyPr anchor="b" anchorCtr="0"/>
          <a:lstStyle/>
          <a:p>
            <a:r>
              <a:rPr lang="nb-NO" dirty="0"/>
              <a:t>Klikk for å redigere tittelstil</a:t>
            </a:r>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00DF6C2-B078-1C44-8738-7E8A6798AE5D}" type="slidenum">
              <a:rPr lang="nb-NO" smtClean="0"/>
              <a:t>‹#›</a:t>
            </a:fld>
            <a:endParaRPr lang="nb-NO"/>
          </a:p>
        </p:txBody>
      </p:sp>
      <p:sp>
        <p:nvSpPr>
          <p:cNvPr id="8" name="Plassholder for tekst 7"/>
          <p:cNvSpPr>
            <a:spLocks noGrp="1"/>
          </p:cNvSpPr>
          <p:nvPr>
            <p:ph type="body" sz="quarter" idx="13"/>
          </p:nvPr>
        </p:nvSpPr>
        <p:spPr>
          <a:xfrm>
            <a:off x="838199" y="1302026"/>
            <a:ext cx="10552043" cy="1401417"/>
          </a:xfrm>
        </p:spPr>
        <p:txBody>
          <a:bodyPr/>
          <a:lstStyle/>
          <a:p>
            <a:pPr lvl="0"/>
            <a:r>
              <a:rPr lang="nb-NO" dirty="0"/>
              <a:t>Klikk for å redigere tekststiler i malen</a:t>
            </a:r>
          </a:p>
          <a:p>
            <a:pPr lvl="1"/>
            <a:r>
              <a:rPr lang="nb-NO" dirty="0"/>
              <a:t>Andre nivå</a:t>
            </a:r>
          </a:p>
          <a:p>
            <a:pPr lvl="2"/>
            <a:r>
              <a:rPr lang="nb-NO" dirty="0"/>
              <a:t>Tredje nivå</a:t>
            </a:r>
          </a:p>
        </p:txBody>
      </p:sp>
      <p:sp>
        <p:nvSpPr>
          <p:cNvPr id="4" name="Plassholder for bilde 3"/>
          <p:cNvSpPr>
            <a:spLocks noGrp="1"/>
          </p:cNvSpPr>
          <p:nvPr>
            <p:ph type="pic" sz="quarter" idx="14"/>
          </p:nvPr>
        </p:nvSpPr>
        <p:spPr>
          <a:xfrm>
            <a:off x="218661" y="2872409"/>
            <a:ext cx="11717752" cy="3320429"/>
          </a:xfrm>
        </p:spPr>
        <p:txBody>
          <a:bodyPr/>
          <a:lstStyle/>
          <a:p>
            <a:endParaRPr lang="nb-NO"/>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838200" y="490888"/>
            <a:ext cx="10571922" cy="671990"/>
          </a:xfrm>
        </p:spPr>
        <p:txBody>
          <a:bodyPr anchor="b" anchorCtr="0"/>
          <a:lstStyle/>
          <a:p>
            <a:r>
              <a:rPr lang="nb-NO" dirty="0"/>
              <a:t>Klikk for å redigere tittelstil</a:t>
            </a:r>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00DF6C2-B078-1C44-8738-7E8A6798AE5D}" type="slidenum">
              <a:rPr lang="nb-NO" smtClean="0"/>
              <a:t>‹#›</a:t>
            </a:fld>
            <a:endParaRPr lang="nb-NO"/>
          </a:p>
        </p:txBody>
      </p:sp>
      <p:sp>
        <p:nvSpPr>
          <p:cNvPr id="10" name="Plassholder for bilde 9"/>
          <p:cNvSpPr>
            <a:spLocks noGrp="1"/>
          </p:cNvSpPr>
          <p:nvPr>
            <p:ph type="pic" sz="quarter" idx="13"/>
          </p:nvPr>
        </p:nvSpPr>
        <p:spPr>
          <a:xfrm>
            <a:off x="288925" y="1371600"/>
            <a:ext cx="11637963" cy="4800600"/>
          </a:xfrm>
        </p:spPr>
        <p:txBody>
          <a:bodyPr/>
          <a:lstStyle/>
          <a:p>
            <a:endParaRPr lang="nb-NO"/>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tel og innhold">
    <p:spTree>
      <p:nvGrpSpPr>
        <p:cNvPr id="1" name=""/>
        <p:cNvGrpSpPr/>
        <p:nvPr/>
      </p:nvGrpSpPr>
      <p:grpSpPr>
        <a:xfrm>
          <a:off x="0" y="0"/>
          <a:ext cx="0" cy="0"/>
          <a:chOff x="0" y="0"/>
          <a:chExt cx="0" cy="0"/>
        </a:xfrm>
      </p:grpSpPr>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00DF6C2-B078-1C44-8738-7E8A6798AE5D}" type="slidenum">
              <a:rPr lang="nb-NO" smtClean="0"/>
              <a:t>‹#›</a:t>
            </a:fld>
            <a:endParaRPr lang="nb-NO"/>
          </a:p>
        </p:txBody>
      </p:sp>
      <p:sp>
        <p:nvSpPr>
          <p:cNvPr id="7" name="Plassholder for tekst 6"/>
          <p:cNvSpPr>
            <a:spLocks noGrp="1"/>
          </p:cNvSpPr>
          <p:nvPr>
            <p:ph type="body" sz="quarter" idx="15" hasCustomPrompt="1"/>
          </p:nvPr>
        </p:nvSpPr>
        <p:spPr>
          <a:xfrm>
            <a:off x="838200" y="5745163"/>
            <a:ext cx="11085513" cy="536575"/>
          </a:xfrm>
        </p:spPr>
        <p:txBody>
          <a:bodyPr>
            <a:normAutofit/>
          </a:bodyPr>
          <a:lstStyle>
            <a:lvl1pPr marL="0" indent="0">
              <a:buNone/>
              <a:defRPr sz="1200" baseline="0"/>
            </a:lvl1pPr>
          </a:lstStyle>
          <a:p>
            <a:pPr lvl="0"/>
            <a:r>
              <a:rPr lang="nb-NO" dirty="0"/>
              <a:t>Klikk for å legge til billedtekst</a:t>
            </a:r>
          </a:p>
        </p:txBody>
      </p:sp>
      <p:sp>
        <p:nvSpPr>
          <p:cNvPr id="11" name="Plassholder for bilde 10"/>
          <p:cNvSpPr>
            <a:spLocks noGrp="1"/>
          </p:cNvSpPr>
          <p:nvPr>
            <p:ph type="pic" sz="quarter" idx="16"/>
          </p:nvPr>
        </p:nvSpPr>
        <p:spPr>
          <a:xfrm>
            <a:off x="277813" y="249238"/>
            <a:ext cx="11645900" cy="5337175"/>
          </a:xfrm>
        </p:spPr>
        <p:txBody>
          <a:bodyPr/>
          <a:lstStyle/>
          <a:p>
            <a:endParaRPr lang="nb-NO"/>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to bilder">
    <p:spTree>
      <p:nvGrpSpPr>
        <p:cNvPr id="1" name=""/>
        <p:cNvGrpSpPr/>
        <p:nvPr/>
      </p:nvGrpSpPr>
      <p:grpSpPr>
        <a:xfrm>
          <a:off x="0" y="0"/>
          <a:ext cx="0" cy="0"/>
          <a:chOff x="0" y="0"/>
          <a:chExt cx="0" cy="0"/>
        </a:xfrm>
      </p:grpSpPr>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00DF6C2-B078-1C44-8738-7E8A6798AE5D}" type="slidenum">
              <a:rPr lang="nb-NO" smtClean="0"/>
              <a:t>‹#›</a:t>
            </a:fld>
            <a:endParaRPr lang="nb-NO"/>
          </a:p>
        </p:txBody>
      </p:sp>
      <p:sp>
        <p:nvSpPr>
          <p:cNvPr id="10" name="Plassholder for bilde 9"/>
          <p:cNvSpPr>
            <a:spLocks noGrp="1"/>
          </p:cNvSpPr>
          <p:nvPr>
            <p:ph type="pic" sz="quarter" idx="19"/>
          </p:nvPr>
        </p:nvSpPr>
        <p:spPr>
          <a:xfrm>
            <a:off x="149225" y="195943"/>
            <a:ext cx="5764213" cy="5996895"/>
          </a:xfrm>
        </p:spPr>
        <p:txBody>
          <a:bodyPr/>
          <a:lstStyle/>
          <a:p>
            <a:endParaRPr lang="nb-NO"/>
          </a:p>
        </p:txBody>
      </p:sp>
      <p:sp>
        <p:nvSpPr>
          <p:cNvPr id="15" name="Plassholder for bilde 9"/>
          <p:cNvSpPr>
            <a:spLocks noGrp="1"/>
          </p:cNvSpPr>
          <p:nvPr>
            <p:ph type="pic" sz="quarter" idx="20"/>
          </p:nvPr>
        </p:nvSpPr>
        <p:spPr>
          <a:xfrm>
            <a:off x="6212094" y="195943"/>
            <a:ext cx="5764213" cy="5996895"/>
          </a:xfrm>
        </p:spPr>
        <p:txBody>
          <a:bodyPr/>
          <a:lstStyle/>
          <a:p>
            <a:endParaRPr lang="nb-NO"/>
          </a:p>
        </p:txBody>
      </p:sp>
    </p:spTree>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tellysbilde">
    <p:bg>
      <p:bgPr>
        <a:solidFill>
          <a:schemeClr val="accent2"/>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2595028"/>
            <a:ext cx="9144000" cy="841191"/>
          </a:xfrm>
        </p:spPr>
        <p:txBody>
          <a:bodyPr anchor="t" anchorCtr="0">
            <a:normAutofit/>
          </a:bodyPr>
          <a:lstStyle>
            <a:lvl1pPr algn="l">
              <a:defRPr sz="4000">
                <a:solidFill>
                  <a:schemeClr val="bg1"/>
                </a:solidFill>
              </a:defRPr>
            </a:lvl1pPr>
          </a:lstStyle>
          <a:p>
            <a:r>
              <a:rPr lang="nb-NO" dirty="0"/>
              <a:t>Klikk for å redigere tittelstil</a:t>
            </a:r>
          </a:p>
        </p:txBody>
      </p:sp>
      <p:sp>
        <p:nvSpPr>
          <p:cNvPr id="3" name="Undertittel 2"/>
          <p:cNvSpPr>
            <a:spLocks noGrp="1"/>
          </p:cNvSpPr>
          <p:nvPr>
            <p:ph type="subTitle" idx="1"/>
          </p:nvPr>
        </p:nvSpPr>
        <p:spPr>
          <a:xfrm>
            <a:off x="1524000" y="3602038"/>
            <a:ext cx="9144000" cy="1655762"/>
          </a:xfrm>
        </p:spPr>
        <p:txBody>
          <a:bodyPr>
            <a:normAutofit/>
          </a:bodyPr>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9" name="Plassholder for tekst 8"/>
          <p:cNvSpPr>
            <a:spLocks noGrp="1"/>
          </p:cNvSpPr>
          <p:nvPr>
            <p:ph type="body" sz="quarter" idx="13"/>
          </p:nvPr>
        </p:nvSpPr>
        <p:spPr>
          <a:xfrm>
            <a:off x="1524000" y="2127325"/>
            <a:ext cx="9144000" cy="384793"/>
          </a:xfrm>
        </p:spPr>
        <p:txBody>
          <a:bodyPr>
            <a:normAutofit/>
          </a:bodyPr>
          <a:lstStyle>
            <a:lvl1pPr marL="0" inden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b-NO" dirty="0"/>
              <a:t>Klikk for å redigere tekststiler i malen</a:t>
            </a:r>
          </a:p>
        </p:txBody>
      </p:sp>
      <p:pic>
        <p:nvPicPr>
          <p:cNvPr id="10" name="Bild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43924" y="0"/>
            <a:ext cx="853999" cy="872976"/>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Stort bilde">
    <p:spTree>
      <p:nvGrpSpPr>
        <p:cNvPr id="1" name=""/>
        <p:cNvGrpSpPr/>
        <p:nvPr/>
      </p:nvGrpSpPr>
      <p:grpSpPr>
        <a:xfrm>
          <a:off x="0" y="0"/>
          <a:ext cx="0" cy="0"/>
          <a:chOff x="0" y="0"/>
          <a:chExt cx="0" cy="0"/>
        </a:xfrm>
      </p:grpSpPr>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00DF6C2-B078-1C44-8738-7E8A6798AE5D}" type="slidenum">
              <a:rPr lang="nb-NO" smtClean="0"/>
              <a:t>‹#›</a:t>
            </a:fld>
            <a:endParaRPr lang="nb-NO"/>
          </a:p>
        </p:txBody>
      </p:sp>
      <p:sp>
        <p:nvSpPr>
          <p:cNvPr id="8" name="Plassholder for bilde 7"/>
          <p:cNvSpPr>
            <a:spLocks noGrp="1"/>
          </p:cNvSpPr>
          <p:nvPr>
            <p:ph type="pic" sz="quarter" idx="13"/>
          </p:nvPr>
        </p:nvSpPr>
        <p:spPr>
          <a:xfrm>
            <a:off x="288925" y="288925"/>
            <a:ext cx="11658600" cy="5892800"/>
          </a:xfrm>
        </p:spPr>
        <p:txBody>
          <a:bodyPr/>
          <a:lstStyle/>
          <a:p>
            <a:endParaRPr lang="nb-NO"/>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838200" y="490888"/>
            <a:ext cx="10571922" cy="671990"/>
          </a:xfrm>
        </p:spPr>
        <p:txBody>
          <a:bodyPr anchor="b" anchorCtr="0"/>
          <a:lstStyle/>
          <a:p>
            <a:r>
              <a:rPr lang="nb-NO" dirty="0"/>
              <a:t>Klikk for å redigere tittelstil</a:t>
            </a:r>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00DF6C2-B078-1C44-8738-7E8A6798AE5D}" type="slidenum">
              <a:rPr lang="nb-NO" smtClean="0"/>
              <a:t>‹#›</a:t>
            </a:fld>
            <a:endParaRPr lang="nb-NO"/>
          </a:p>
        </p:txBody>
      </p:sp>
      <p:sp>
        <p:nvSpPr>
          <p:cNvPr id="8" name="Plassholder for tekst 7"/>
          <p:cNvSpPr>
            <a:spLocks noGrp="1"/>
          </p:cNvSpPr>
          <p:nvPr>
            <p:ph type="body" sz="quarter" idx="13"/>
          </p:nvPr>
        </p:nvSpPr>
        <p:spPr>
          <a:xfrm>
            <a:off x="838199" y="1302026"/>
            <a:ext cx="10552043" cy="1401417"/>
          </a:xfrm>
        </p:spPr>
        <p:txBody>
          <a:bodyPr/>
          <a:lstStyle/>
          <a:p>
            <a:pPr lvl="0"/>
            <a:r>
              <a:rPr lang="nb-NO" dirty="0"/>
              <a:t>Klikk for å redigere tekststiler i malen</a:t>
            </a:r>
          </a:p>
          <a:p>
            <a:pPr lvl="1"/>
            <a:r>
              <a:rPr lang="nb-NO" dirty="0"/>
              <a:t>Andre nivå</a:t>
            </a:r>
          </a:p>
          <a:p>
            <a:pPr lvl="2"/>
            <a:r>
              <a:rPr lang="nb-NO" dirty="0"/>
              <a:t>Tredje nivå</a:t>
            </a:r>
          </a:p>
        </p:txBody>
      </p:sp>
      <p:sp>
        <p:nvSpPr>
          <p:cNvPr id="4" name="Plassholder for bilde 3"/>
          <p:cNvSpPr>
            <a:spLocks noGrp="1"/>
          </p:cNvSpPr>
          <p:nvPr>
            <p:ph type="pic" sz="quarter" idx="14"/>
          </p:nvPr>
        </p:nvSpPr>
        <p:spPr>
          <a:xfrm>
            <a:off x="3219882" y="2872409"/>
            <a:ext cx="2763079" cy="3320429"/>
          </a:xfrm>
        </p:spPr>
        <p:txBody>
          <a:bodyPr numCol="1" spcCol="0"/>
          <a:lstStyle/>
          <a:p>
            <a:endParaRPr lang="nb-NO"/>
          </a:p>
        </p:txBody>
      </p:sp>
      <p:sp>
        <p:nvSpPr>
          <p:cNvPr id="11" name="Plassholder for bilde 3"/>
          <p:cNvSpPr>
            <a:spLocks noGrp="1"/>
          </p:cNvSpPr>
          <p:nvPr>
            <p:ph type="pic" sz="quarter" idx="15"/>
          </p:nvPr>
        </p:nvSpPr>
        <p:spPr>
          <a:xfrm>
            <a:off x="228005" y="2872408"/>
            <a:ext cx="2763079" cy="3320429"/>
          </a:xfrm>
        </p:spPr>
        <p:txBody>
          <a:bodyPr numCol="1" spcCol="0"/>
          <a:lstStyle/>
          <a:p>
            <a:endParaRPr lang="nb-NO"/>
          </a:p>
        </p:txBody>
      </p:sp>
      <p:sp>
        <p:nvSpPr>
          <p:cNvPr id="12" name="Plassholder for bilde 3"/>
          <p:cNvSpPr>
            <a:spLocks noGrp="1"/>
          </p:cNvSpPr>
          <p:nvPr>
            <p:ph type="pic" sz="quarter" idx="16"/>
          </p:nvPr>
        </p:nvSpPr>
        <p:spPr>
          <a:xfrm>
            <a:off x="9203635" y="2872409"/>
            <a:ext cx="2763079" cy="3320429"/>
          </a:xfrm>
        </p:spPr>
        <p:txBody>
          <a:bodyPr numCol="1" spcCol="0"/>
          <a:lstStyle/>
          <a:p>
            <a:endParaRPr lang="nb-NO"/>
          </a:p>
        </p:txBody>
      </p:sp>
      <p:sp>
        <p:nvSpPr>
          <p:cNvPr id="13" name="Plassholder for bilde 3"/>
          <p:cNvSpPr>
            <a:spLocks noGrp="1"/>
          </p:cNvSpPr>
          <p:nvPr>
            <p:ph type="pic" sz="quarter" idx="17"/>
          </p:nvPr>
        </p:nvSpPr>
        <p:spPr>
          <a:xfrm>
            <a:off x="6211759" y="2872408"/>
            <a:ext cx="2763079" cy="3320429"/>
          </a:xfrm>
        </p:spPr>
        <p:txBody>
          <a:bodyPr numCol="1" spcCol="0"/>
          <a:lstStyle/>
          <a:p>
            <a:endParaRPr lang="nb-NO"/>
          </a:p>
        </p:txBody>
      </p:sp>
    </p:spTree>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838200" y="490888"/>
            <a:ext cx="10571922" cy="671990"/>
          </a:xfrm>
        </p:spPr>
        <p:txBody>
          <a:bodyPr anchor="b" anchorCtr="0"/>
          <a:lstStyle/>
          <a:p>
            <a:r>
              <a:rPr lang="nb-NO" dirty="0"/>
              <a:t>Klikk for å redigere tittelstil</a:t>
            </a:r>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00DF6C2-B078-1C44-8738-7E8A6798AE5D}" type="slidenum">
              <a:rPr lang="nb-NO" smtClean="0"/>
              <a:t>‹#›</a:t>
            </a:fld>
            <a:endParaRPr lang="nb-NO"/>
          </a:p>
        </p:txBody>
      </p:sp>
      <p:sp>
        <p:nvSpPr>
          <p:cNvPr id="8" name="Plassholder for tekst 7"/>
          <p:cNvSpPr>
            <a:spLocks noGrp="1"/>
          </p:cNvSpPr>
          <p:nvPr>
            <p:ph type="body" sz="quarter" idx="13"/>
          </p:nvPr>
        </p:nvSpPr>
        <p:spPr>
          <a:xfrm>
            <a:off x="838199" y="1302026"/>
            <a:ext cx="10552043" cy="1401417"/>
          </a:xfrm>
        </p:spPr>
        <p:txBody>
          <a:bodyPr/>
          <a:lstStyle/>
          <a:p>
            <a:pPr lvl="0"/>
            <a:r>
              <a:rPr lang="nb-NO" dirty="0"/>
              <a:t>Klikk for å redigere tekststiler i malen</a:t>
            </a:r>
          </a:p>
          <a:p>
            <a:pPr lvl="1"/>
            <a:r>
              <a:rPr lang="nb-NO" dirty="0"/>
              <a:t>Andre nivå</a:t>
            </a:r>
          </a:p>
          <a:p>
            <a:pPr lvl="2"/>
            <a:r>
              <a:rPr lang="nb-NO" dirty="0"/>
              <a:t>Tredje nivå</a:t>
            </a:r>
          </a:p>
        </p:txBody>
      </p:sp>
      <p:sp>
        <p:nvSpPr>
          <p:cNvPr id="10" name="Plassholder for bilde 9"/>
          <p:cNvSpPr>
            <a:spLocks noGrp="1"/>
          </p:cNvSpPr>
          <p:nvPr>
            <p:ph type="pic" sz="quarter" idx="19"/>
          </p:nvPr>
        </p:nvSpPr>
        <p:spPr>
          <a:xfrm>
            <a:off x="149225" y="2871788"/>
            <a:ext cx="5764213" cy="3321050"/>
          </a:xfrm>
        </p:spPr>
        <p:txBody>
          <a:bodyPr/>
          <a:lstStyle/>
          <a:p>
            <a:endParaRPr lang="nb-NO"/>
          </a:p>
        </p:txBody>
      </p:sp>
      <p:sp>
        <p:nvSpPr>
          <p:cNvPr id="15" name="Plassholder for bilde 9"/>
          <p:cNvSpPr>
            <a:spLocks noGrp="1"/>
          </p:cNvSpPr>
          <p:nvPr>
            <p:ph type="pic" sz="quarter" idx="20"/>
          </p:nvPr>
        </p:nvSpPr>
        <p:spPr>
          <a:xfrm>
            <a:off x="6212094" y="2871788"/>
            <a:ext cx="5764213" cy="3321050"/>
          </a:xfrm>
        </p:spPr>
        <p:txBody>
          <a:bodyPr/>
          <a:lstStyle/>
          <a:p>
            <a:endParaRPr lang="nb-NO"/>
          </a:p>
        </p:txBody>
      </p:sp>
    </p:spTree>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tellysbilde">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2595028"/>
            <a:ext cx="9144000" cy="841191"/>
          </a:xfrm>
        </p:spPr>
        <p:txBody>
          <a:bodyPr anchor="t" anchorCtr="0">
            <a:normAutofit/>
          </a:bodyPr>
          <a:lstStyle>
            <a:lvl1pPr algn="l">
              <a:defRPr sz="4000">
                <a:solidFill>
                  <a:schemeClr val="bg1"/>
                </a:solidFill>
              </a:defRPr>
            </a:lvl1pPr>
          </a:lstStyle>
          <a:p>
            <a:r>
              <a:rPr lang="nb-NO" dirty="0"/>
              <a:t>Klikk for å redigere tittelstil</a:t>
            </a:r>
          </a:p>
        </p:txBody>
      </p:sp>
      <p:sp>
        <p:nvSpPr>
          <p:cNvPr id="3" name="Undertittel 2"/>
          <p:cNvSpPr>
            <a:spLocks noGrp="1"/>
          </p:cNvSpPr>
          <p:nvPr>
            <p:ph type="subTitle" idx="1"/>
          </p:nvPr>
        </p:nvSpPr>
        <p:spPr>
          <a:xfrm>
            <a:off x="1524000" y="3602038"/>
            <a:ext cx="9144000" cy="1655762"/>
          </a:xfrm>
        </p:spPr>
        <p:txBody>
          <a:bodyPr>
            <a:normAutofit/>
          </a:bodyPr>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9" name="Plassholder for tekst 8"/>
          <p:cNvSpPr>
            <a:spLocks noGrp="1"/>
          </p:cNvSpPr>
          <p:nvPr>
            <p:ph type="body" sz="quarter" idx="13"/>
          </p:nvPr>
        </p:nvSpPr>
        <p:spPr>
          <a:xfrm>
            <a:off x="1524000" y="2127325"/>
            <a:ext cx="9144000" cy="384793"/>
          </a:xfrm>
        </p:spPr>
        <p:txBody>
          <a:bodyPr>
            <a:normAutofit/>
          </a:bodyPr>
          <a:lstStyle>
            <a:lvl1pPr marL="0" inden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b-NO" dirty="0"/>
              <a:t>Klikk for å redigere tekststiler i malen</a:t>
            </a:r>
          </a:p>
        </p:txBody>
      </p:sp>
      <p:pic>
        <p:nvPicPr>
          <p:cNvPr id="10" name="Bild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43924" y="0"/>
            <a:ext cx="853999" cy="872976"/>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tellysbilde">
    <p:bg>
      <p:bgPr>
        <a:solidFill>
          <a:schemeClr val="accent5"/>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2595028"/>
            <a:ext cx="9144000" cy="841191"/>
          </a:xfrm>
        </p:spPr>
        <p:txBody>
          <a:bodyPr anchor="t" anchorCtr="0">
            <a:normAutofit/>
          </a:bodyPr>
          <a:lstStyle>
            <a:lvl1pPr algn="l">
              <a:defRPr sz="4000">
                <a:solidFill>
                  <a:schemeClr val="tx2"/>
                </a:solidFill>
              </a:defRPr>
            </a:lvl1pPr>
          </a:lstStyle>
          <a:p>
            <a:r>
              <a:rPr lang="nb-NO" dirty="0"/>
              <a:t>Klikk for å redigere tittelstil</a:t>
            </a:r>
          </a:p>
        </p:txBody>
      </p:sp>
      <p:sp>
        <p:nvSpPr>
          <p:cNvPr id="3" name="Undertittel 2"/>
          <p:cNvSpPr>
            <a:spLocks noGrp="1"/>
          </p:cNvSpPr>
          <p:nvPr>
            <p:ph type="subTitle" idx="1"/>
          </p:nvPr>
        </p:nvSpPr>
        <p:spPr>
          <a:xfrm>
            <a:off x="1524000" y="3602038"/>
            <a:ext cx="9144000" cy="1655762"/>
          </a:xfrm>
        </p:spPr>
        <p:txBody>
          <a:bodyPr>
            <a:normAutofit/>
          </a:bodyPr>
          <a:lstStyle>
            <a:lvl1pPr marL="0" indent="0" algn="l">
              <a:buNone/>
              <a:defRPr sz="12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9" name="Plassholder for tekst 8"/>
          <p:cNvSpPr>
            <a:spLocks noGrp="1"/>
          </p:cNvSpPr>
          <p:nvPr>
            <p:ph type="body" sz="quarter" idx="13"/>
          </p:nvPr>
        </p:nvSpPr>
        <p:spPr>
          <a:xfrm>
            <a:off x="1524000" y="2127325"/>
            <a:ext cx="9144000" cy="384793"/>
          </a:xfrm>
        </p:spPr>
        <p:txBody>
          <a:bodyPr>
            <a:normAutofit/>
          </a:bodyPr>
          <a:lstStyle>
            <a:lvl1pPr marL="0" indent="0">
              <a:buNone/>
              <a:defRPr sz="18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nb-NO" dirty="0"/>
              <a:t>Klikk for å redigere tekststiler i malen</a:t>
            </a:r>
          </a:p>
        </p:txBody>
      </p:sp>
      <p:pic>
        <p:nvPicPr>
          <p:cNvPr id="10" name="Bild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43924" y="0"/>
            <a:ext cx="853999" cy="872976"/>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8_Tittellysbilde">
    <p:bg>
      <p:bgPr>
        <a:solidFill>
          <a:schemeClr val="accent1"/>
        </a:solidFill>
        <a:effectLst/>
      </p:bgPr>
    </p:bg>
    <p:spTree>
      <p:nvGrpSpPr>
        <p:cNvPr id="1" name=""/>
        <p:cNvGrpSpPr/>
        <p:nvPr/>
      </p:nvGrpSpPr>
      <p:grpSpPr>
        <a:xfrm>
          <a:off x="0" y="0"/>
          <a:ext cx="0" cy="0"/>
          <a:chOff x="0" y="0"/>
          <a:chExt cx="0" cy="0"/>
        </a:xfrm>
      </p:grpSpPr>
      <p:sp>
        <p:nvSpPr>
          <p:cNvPr id="7" name="Plassholder for bilde 6"/>
          <p:cNvSpPr>
            <a:spLocks noGrp="1"/>
          </p:cNvSpPr>
          <p:nvPr>
            <p:ph type="pic" sz="quarter" idx="14"/>
          </p:nvPr>
        </p:nvSpPr>
        <p:spPr>
          <a:xfrm>
            <a:off x="0" y="0"/>
            <a:ext cx="5650029" cy="6858000"/>
          </a:xfrm>
          <a:solidFill>
            <a:schemeClr val="bg1"/>
          </a:solidFill>
        </p:spPr>
        <p:txBody>
          <a:bodyPr/>
          <a:lstStyle/>
          <a:p>
            <a:endParaRPr lang="nb-NO"/>
          </a:p>
        </p:txBody>
      </p:sp>
      <p:sp>
        <p:nvSpPr>
          <p:cNvPr id="2" name="Tittel 1"/>
          <p:cNvSpPr>
            <a:spLocks noGrp="1"/>
          </p:cNvSpPr>
          <p:nvPr>
            <p:ph type="ctrTitle"/>
          </p:nvPr>
        </p:nvSpPr>
        <p:spPr>
          <a:xfrm>
            <a:off x="6314172" y="2364022"/>
            <a:ext cx="4353828" cy="1591961"/>
          </a:xfrm>
        </p:spPr>
        <p:txBody>
          <a:bodyPr anchor="t" anchorCtr="0">
            <a:normAutofit/>
          </a:bodyPr>
          <a:lstStyle>
            <a:lvl1pPr algn="l">
              <a:defRPr sz="4000">
                <a:solidFill>
                  <a:schemeClr val="bg1"/>
                </a:solidFill>
              </a:defRPr>
            </a:lvl1pPr>
          </a:lstStyle>
          <a:p>
            <a:r>
              <a:rPr lang="nb-NO" dirty="0"/>
              <a:t>Klikk for å redigere tittelstil</a:t>
            </a:r>
          </a:p>
        </p:txBody>
      </p:sp>
      <p:sp>
        <p:nvSpPr>
          <p:cNvPr id="3" name="Undertittel 2"/>
          <p:cNvSpPr>
            <a:spLocks noGrp="1"/>
          </p:cNvSpPr>
          <p:nvPr>
            <p:ph type="subTitle" idx="1"/>
          </p:nvPr>
        </p:nvSpPr>
        <p:spPr>
          <a:xfrm>
            <a:off x="6314172" y="4077321"/>
            <a:ext cx="4353828" cy="1655762"/>
          </a:xfrm>
        </p:spPr>
        <p:txBody>
          <a:bodyPr>
            <a:normAutofit/>
          </a:bodyPr>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9" name="Plassholder for tekst 8"/>
          <p:cNvSpPr>
            <a:spLocks noGrp="1"/>
          </p:cNvSpPr>
          <p:nvPr>
            <p:ph type="body" sz="quarter" idx="13"/>
          </p:nvPr>
        </p:nvSpPr>
        <p:spPr>
          <a:xfrm>
            <a:off x="6314172" y="1896319"/>
            <a:ext cx="4353827" cy="384793"/>
          </a:xfrm>
        </p:spPr>
        <p:txBody>
          <a:bodyPr>
            <a:normAutofit/>
          </a:bodyPr>
          <a:lstStyle>
            <a:lvl1pPr marL="0" inden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b-NO" dirty="0"/>
              <a:t>Klikk for å redigere tekststiler i malen</a:t>
            </a:r>
          </a:p>
        </p:txBody>
      </p:sp>
      <p:pic>
        <p:nvPicPr>
          <p:cNvPr id="10" name="Bild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43924" y="0"/>
            <a:ext cx="853999" cy="872976"/>
          </a:xfrm>
          <a:prstGeom prst="rect">
            <a:avLst/>
          </a:prstGeom>
        </p:spPr>
      </p:pic>
      <p:pic>
        <p:nvPicPr>
          <p:cNvPr id="11" name="Bild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365790" y="6331580"/>
            <a:ext cx="2723539" cy="44942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9_Tittellysbilde">
    <p:bg>
      <p:bgPr>
        <a:solidFill>
          <a:schemeClr val="accent2"/>
        </a:solidFill>
        <a:effectLst/>
      </p:bgPr>
    </p:bg>
    <p:spTree>
      <p:nvGrpSpPr>
        <p:cNvPr id="1" name=""/>
        <p:cNvGrpSpPr/>
        <p:nvPr/>
      </p:nvGrpSpPr>
      <p:grpSpPr>
        <a:xfrm>
          <a:off x="0" y="0"/>
          <a:ext cx="0" cy="0"/>
          <a:chOff x="0" y="0"/>
          <a:chExt cx="0" cy="0"/>
        </a:xfrm>
      </p:grpSpPr>
      <p:sp>
        <p:nvSpPr>
          <p:cNvPr id="7" name="Plassholder for bilde 6"/>
          <p:cNvSpPr>
            <a:spLocks noGrp="1"/>
          </p:cNvSpPr>
          <p:nvPr>
            <p:ph type="pic" sz="quarter" idx="14"/>
          </p:nvPr>
        </p:nvSpPr>
        <p:spPr>
          <a:xfrm>
            <a:off x="0" y="0"/>
            <a:ext cx="5650029" cy="6858000"/>
          </a:xfrm>
          <a:solidFill>
            <a:schemeClr val="bg1"/>
          </a:solidFill>
        </p:spPr>
        <p:txBody>
          <a:bodyPr/>
          <a:lstStyle/>
          <a:p>
            <a:endParaRPr lang="nb-NO"/>
          </a:p>
        </p:txBody>
      </p:sp>
      <p:sp>
        <p:nvSpPr>
          <p:cNvPr id="2" name="Tittel 1"/>
          <p:cNvSpPr>
            <a:spLocks noGrp="1"/>
          </p:cNvSpPr>
          <p:nvPr>
            <p:ph type="ctrTitle"/>
          </p:nvPr>
        </p:nvSpPr>
        <p:spPr>
          <a:xfrm>
            <a:off x="6314172" y="2364022"/>
            <a:ext cx="4353828" cy="1591961"/>
          </a:xfrm>
        </p:spPr>
        <p:txBody>
          <a:bodyPr anchor="t" anchorCtr="0">
            <a:normAutofit/>
          </a:bodyPr>
          <a:lstStyle>
            <a:lvl1pPr algn="l">
              <a:defRPr sz="4000">
                <a:solidFill>
                  <a:schemeClr val="bg1"/>
                </a:solidFill>
              </a:defRPr>
            </a:lvl1pPr>
          </a:lstStyle>
          <a:p>
            <a:r>
              <a:rPr lang="nb-NO" dirty="0"/>
              <a:t>Klikk for å redigere tittelstil</a:t>
            </a:r>
          </a:p>
        </p:txBody>
      </p:sp>
      <p:sp>
        <p:nvSpPr>
          <p:cNvPr id="3" name="Undertittel 2"/>
          <p:cNvSpPr>
            <a:spLocks noGrp="1"/>
          </p:cNvSpPr>
          <p:nvPr>
            <p:ph type="subTitle" idx="1"/>
          </p:nvPr>
        </p:nvSpPr>
        <p:spPr>
          <a:xfrm>
            <a:off x="6314172" y="4077321"/>
            <a:ext cx="4353828" cy="1655762"/>
          </a:xfrm>
        </p:spPr>
        <p:txBody>
          <a:bodyPr>
            <a:normAutofit/>
          </a:bodyPr>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9" name="Plassholder for tekst 8"/>
          <p:cNvSpPr>
            <a:spLocks noGrp="1"/>
          </p:cNvSpPr>
          <p:nvPr>
            <p:ph type="body" sz="quarter" idx="13"/>
          </p:nvPr>
        </p:nvSpPr>
        <p:spPr>
          <a:xfrm>
            <a:off x="6314172" y="1896319"/>
            <a:ext cx="4353827" cy="384793"/>
          </a:xfrm>
        </p:spPr>
        <p:txBody>
          <a:bodyPr>
            <a:normAutofit/>
          </a:bodyPr>
          <a:lstStyle>
            <a:lvl1pPr marL="0" inden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b-NO" dirty="0"/>
              <a:t>Klikk for å redigere tekststiler i malen</a:t>
            </a:r>
          </a:p>
        </p:txBody>
      </p:sp>
      <p:pic>
        <p:nvPicPr>
          <p:cNvPr id="10" name="Bild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43924" y="0"/>
            <a:ext cx="853999" cy="872976"/>
          </a:xfrm>
          <a:prstGeom prst="rect">
            <a:avLst/>
          </a:prstGeom>
        </p:spPr>
      </p:pic>
      <p:pic>
        <p:nvPicPr>
          <p:cNvPr id="11" name="Bild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365790" y="6331580"/>
            <a:ext cx="2723539" cy="44942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1_Tittellysbilde">
    <p:bg>
      <p:bgPr>
        <a:solidFill>
          <a:schemeClr val="accent5"/>
        </a:solidFill>
        <a:effectLst/>
      </p:bgPr>
    </p:bg>
    <p:spTree>
      <p:nvGrpSpPr>
        <p:cNvPr id="1" name=""/>
        <p:cNvGrpSpPr/>
        <p:nvPr/>
      </p:nvGrpSpPr>
      <p:grpSpPr>
        <a:xfrm>
          <a:off x="0" y="0"/>
          <a:ext cx="0" cy="0"/>
          <a:chOff x="0" y="0"/>
          <a:chExt cx="0" cy="0"/>
        </a:xfrm>
      </p:grpSpPr>
      <p:sp>
        <p:nvSpPr>
          <p:cNvPr id="7" name="Plassholder for bilde 6"/>
          <p:cNvSpPr>
            <a:spLocks noGrp="1"/>
          </p:cNvSpPr>
          <p:nvPr>
            <p:ph type="pic" sz="quarter" idx="14"/>
          </p:nvPr>
        </p:nvSpPr>
        <p:spPr>
          <a:xfrm>
            <a:off x="0" y="0"/>
            <a:ext cx="5650029" cy="6858000"/>
          </a:xfrm>
          <a:solidFill>
            <a:schemeClr val="bg1"/>
          </a:solidFill>
        </p:spPr>
        <p:txBody>
          <a:bodyPr/>
          <a:lstStyle/>
          <a:p>
            <a:endParaRPr lang="nb-NO"/>
          </a:p>
        </p:txBody>
      </p:sp>
      <p:sp>
        <p:nvSpPr>
          <p:cNvPr id="2" name="Tittel 1"/>
          <p:cNvSpPr>
            <a:spLocks noGrp="1"/>
          </p:cNvSpPr>
          <p:nvPr>
            <p:ph type="ctrTitle"/>
          </p:nvPr>
        </p:nvSpPr>
        <p:spPr>
          <a:xfrm>
            <a:off x="6314172" y="2364022"/>
            <a:ext cx="4353828" cy="1591961"/>
          </a:xfrm>
        </p:spPr>
        <p:txBody>
          <a:bodyPr anchor="t" anchorCtr="0">
            <a:normAutofit/>
          </a:bodyPr>
          <a:lstStyle>
            <a:lvl1pPr algn="l">
              <a:defRPr sz="4000">
                <a:solidFill>
                  <a:schemeClr val="tx2"/>
                </a:solidFill>
              </a:defRPr>
            </a:lvl1pPr>
          </a:lstStyle>
          <a:p>
            <a:r>
              <a:rPr lang="nb-NO" dirty="0"/>
              <a:t>Klikk for å redigere tittelstil</a:t>
            </a:r>
          </a:p>
        </p:txBody>
      </p:sp>
      <p:sp>
        <p:nvSpPr>
          <p:cNvPr id="3" name="Undertittel 2"/>
          <p:cNvSpPr>
            <a:spLocks noGrp="1"/>
          </p:cNvSpPr>
          <p:nvPr>
            <p:ph type="subTitle" idx="1"/>
          </p:nvPr>
        </p:nvSpPr>
        <p:spPr>
          <a:xfrm>
            <a:off x="6314172" y="4077321"/>
            <a:ext cx="4353828" cy="1655762"/>
          </a:xfrm>
        </p:spPr>
        <p:txBody>
          <a:bodyPr>
            <a:normAutofit/>
          </a:bodyPr>
          <a:lstStyle>
            <a:lvl1pPr marL="0" indent="0" algn="l">
              <a:buNone/>
              <a:defRPr sz="12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9" name="Plassholder for tekst 8"/>
          <p:cNvSpPr>
            <a:spLocks noGrp="1"/>
          </p:cNvSpPr>
          <p:nvPr>
            <p:ph type="body" sz="quarter" idx="13"/>
          </p:nvPr>
        </p:nvSpPr>
        <p:spPr>
          <a:xfrm>
            <a:off x="6314172" y="1896319"/>
            <a:ext cx="4353827" cy="384793"/>
          </a:xfrm>
        </p:spPr>
        <p:txBody>
          <a:bodyPr>
            <a:normAutofit/>
          </a:bodyPr>
          <a:lstStyle>
            <a:lvl1pPr marL="0" indent="0">
              <a:buNone/>
              <a:defRPr sz="18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nb-NO" dirty="0"/>
              <a:t>Klikk for å redigere tekststiler i malen</a:t>
            </a:r>
          </a:p>
        </p:txBody>
      </p:sp>
      <p:pic>
        <p:nvPicPr>
          <p:cNvPr id="10" name="Bild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43924" y="0"/>
            <a:ext cx="853999" cy="872976"/>
          </a:xfrm>
          <a:prstGeom prst="rect">
            <a:avLst/>
          </a:prstGeom>
        </p:spPr>
      </p:pic>
      <p:pic>
        <p:nvPicPr>
          <p:cNvPr id="11" name="Bild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365790" y="6331580"/>
            <a:ext cx="2723539" cy="44942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2_Tittellysbilde">
    <p:bg>
      <p:bgPr>
        <a:solidFill>
          <a:schemeClr val="accent6"/>
        </a:solidFill>
        <a:effectLst/>
      </p:bgPr>
    </p:bg>
    <p:spTree>
      <p:nvGrpSpPr>
        <p:cNvPr id="1" name=""/>
        <p:cNvGrpSpPr/>
        <p:nvPr/>
      </p:nvGrpSpPr>
      <p:grpSpPr>
        <a:xfrm>
          <a:off x="0" y="0"/>
          <a:ext cx="0" cy="0"/>
          <a:chOff x="0" y="0"/>
          <a:chExt cx="0" cy="0"/>
        </a:xfrm>
      </p:grpSpPr>
      <p:sp>
        <p:nvSpPr>
          <p:cNvPr id="7" name="Plassholder for bilde 6"/>
          <p:cNvSpPr>
            <a:spLocks noGrp="1"/>
          </p:cNvSpPr>
          <p:nvPr>
            <p:ph type="pic" sz="quarter" idx="14"/>
          </p:nvPr>
        </p:nvSpPr>
        <p:spPr>
          <a:xfrm>
            <a:off x="0" y="0"/>
            <a:ext cx="5650029" cy="6858000"/>
          </a:xfrm>
          <a:solidFill>
            <a:schemeClr val="bg1"/>
          </a:solidFill>
        </p:spPr>
        <p:txBody>
          <a:bodyPr/>
          <a:lstStyle/>
          <a:p>
            <a:endParaRPr lang="nb-NO"/>
          </a:p>
        </p:txBody>
      </p:sp>
      <p:sp>
        <p:nvSpPr>
          <p:cNvPr id="2" name="Tittel 1"/>
          <p:cNvSpPr>
            <a:spLocks noGrp="1"/>
          </p:cNvSpPr>
          <p:nvPr>
            <p:ph type="ctrTitle"/>
          </p:nvPr>
        </p:nvSpPr>
        <p:spPr>
          <a:xfrm>
            <a:off x="6314172" y="2364022"/>
            <a:ext cx="4353828" cy="1591961"/>
          </a:xfrm>
        </p:spPr>
        <p:txBody>
          <a:bodyPr anchor="t" anchorCtr="0">
            <a:normAutofit/>
          </a:bodyPr>
          <a:lstStyle>
            <a:lvl1pPr algn="l">
              <a:defRPr sz="4000">
                <a:solidFill>
                  <a:schemeClr val="bg1"/>
                </a:solidFill>
              </a:defRPr>
            </a:lvl1pPr>
          </a:lstStyle>
          <a:p>
            <a:r>
              <a:rPr lang="nb-NO" dirty="0"/>
              <a:t>Klikk for å redigere tittelstil</a:t>
            </a:r>
          </a:p>
        </p:txBody>
      </p:sp>
      <p:sp>
        <p:nvSpPr>
          <p:cNvPr id="3" name="Undertittel 2"/>
          <p:cNvSpPr>
            <a:spLocks noGrp="1"/>
          </p:cNvSpPr>
          <p:nvPr>
            <p:ph type="subTitle" idx="1"/>
          </p:nvPr>
        </p:nvSpPr>
        <p:spPr>
          <a:xfrm>
            <a:off x="6314172" y="4077321"/>
            <a:ext cx="4353828" cy="1655762"/>
          </a:xfrm>
        </p:spPr>
        <p:txBody>
          <a:bodyPr>
            <a:normAutofit/>
          </a:bodyPr>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9" name="Plassholder for tekst 8"/>
          <p:cNvSpPr>
            <a:spLocks noGrp="1"/>
          </p:cNvSpPr>
          <p:nvPr>
            <p:ph type="body" sz="quarter" idx="13"/>
          </p:nvPr>
        </p:nvSpPr>
        <p:spPr>
          <a:xfrm>
            <a:off x="6314172" y="1896319"/>
            <a:ext cx="4353827" cy="384793"/>
          </a:xfrm>
        </p:spPr>
        <p:txBody>
          <a:bodyPr>
            <a:normAutofit/>
          </a:bodyPr>
          <a:lstStyle>
            <a:lvl1pPr marL="0" inden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b-NO" dirty="0"/>
              <a:t>Klikk for å redigere tekststiler i malen</a:t>
            </a:r>
          </a:p>
        </p:txBody>
      </p:sp>
      <p:pic>
        <p:nvPicPr>
          <p:cNvPr id="10" name="Bild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43924" y="0"/>
            <a:ext cx="853999" cy="872976"/>
          </a:xfrm>
          <a:prstGeom prst="rect">
            <a:avLst/>
          </a:prstGeom>
        </p:spPr>
      </p:pic>
      <p:pic>
        <p:nvPicPr>
          <p:cNvPr id="11" name="Bild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365790" y="6331580"/>
            <a:ext cx="2723539" cy="44942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tellysbilde">
    <p:bg>
      <p:bgPr>
        <a:solidFill>
          <a:schemeClr val="bg1"/>
        </a:solidFill>
        <a:effectLst/>
      </p:bgPr>
    </p:bg>
    <p:spTree>
      <p:nvGrpSpPr>
        <p:cNvPr id="1" name=""/>
        <p:cNvGrpSpPr/>
        <p:nvPr/>
      </p:nvGrpSpPr>
      <p:grpSpPr>
        <a:xfrm>
          <a:off x="0" y="0"/>
          <a:ext cx="0" cy="0"/>
          <a:chOff x="0" y="0"/>
          <a:chExt cx="0" cy="0"/>
        </a:xfrm>
      </p:grpSpPr>
      <p:pic>
        <p:nvPicPr>
          <p:cNvPr id="8" name="Bild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442976"/>
          </a:xfrm>
          <a:prstGeom prst="rect">
            <a:avLst/>
          </a:prstGeom>
        </p:spPr>
      </p:pic>
      <p:sp>
        <p:nvSpPr>
          <p:cNvPr id="2" name="Tittel 1"/>
          <p:cNvSpPr>
            <a:spLocks noGrp="1"/>
          </p:cNvSpPr>
          <p:nvPr>
            <p:ph type="ctrTitle"/>
          </p:nvPr>
        </p:nvSpPr>
        <p:spPr>
          <a:xfrm>
            <a:off x="838200" y="1340679"/>
            <a:ext cx="9144000" cy="642573"/>
          </a:xfrm>
        </p:spPr>
        <p:txBody>
          <a:bodyPr anchor="t" anchorCtr="0">
            <a:normAutofit/>
          </a:bodyPr>
          <a:lstStyle>
            <a:lvl1pPr algn="l">
              <a:defRPr sz="4000">
                <a:solidFill>
                  <a:schemeClr val="tx2"/>
                </a:solidFill>
              </a:defRPr>
            </a:lvl1pPr>
          </a:lstStyle>
          <a:p>
            <a:r>
              <a:rPr lang="nb-NO" dirty="0"/>
              <a:t>Klikk for å redigere tittelstil</a:t>
            </a:r>
          </a:p>
        </p:txBody>
      </p:sp>
      <p:sp>
        <p:nvSpPr>
          <p:cNvPr id="3" name="Undertittel 2"/>
          <p:cNvSpPr>
            <a:spLocks noGrp="1"/>
          </p:cNvSpPr>
          <p:nvPr>
            <p:ph type="subTitle" idx="1"/>
          </p:nvPr>
        </p:nvSpPr>
        <p:spPr>
          <a:xfrm>
            <a:off x="838200" y="2066162"/>
            <a:ext cx="9144000" cy="366635"/>
          </a:xfrm>
        </p:spPr>
        <p:txBody>
          <a:bodyPr>
            <a:normAutofit/>
          </a:bodyPr>
          <a:lstStyle>
            <a:lvl1pPr marL="0" indent="0" algn="l">
              <a:buNone/>
              <a:defRPr sz="12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9" name="Plassholder for tekst 8"/>
          <p:cNvSpPr>
            <a:spLocks noGrp="1"/>
          </p:cNvSpPr>
          <p:nvPr>
            <p:ph type="body" sz="quarter" idx="13"/>
          </p:nvPr>
        </p:nvSpPr>
        <p:spPr>
          <a:xfrm>
            <a:off x="838200" y="872976"/>
            <a:ext cx="9144000" cy="384793"/>
          </a:xfrm>
        </p:spPr>
        <p:txBody>
          <a:bodyPr>
            <a:normAutofit/>
          </a:bodyPr>
          <a:lstStyle>
            <a:lvl1pPr marL="0" indent="0">
              <a:buNone/>
              <a:defRPr sz="18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nb-NO" dirty="0"/>
              <a:t>Klikk for å redigere tekststiler i malen</a:t>
            </a:r>
          </a:p>
        </p:txBody>
      </p:sp>
      <p:pic>
        <p:nvPicPr>
          <p:cNvPr id="10" name="Bild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943924" y="0"/>
            <a:ext cx="853999" cy="87297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ktangel 6"/>
          <p:cNvSpPr/>
          <p:nvPr userDrawn="1"/>
        </p:nvSpPr>
        <p:spPr>
          <a:xfrm>
            <a:off x="0" y="6408580"/>
            <a:ext cx="12192000" cy="4494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b" anchorCtr="0">
            <a:normAutofit/>
          </a:bodyPr>
          <a:lstStyle/>
          <a:p>
            <a:r>
              <a:rPr lang="nb-NO" dirty="0"/>
              <a:t>Klikk for å redigere tittelstil</a:t>
            </a:r>
          </a:p>
        </p:txBody>
      </p:sp>
      <p:sp>
        <p:nvSpPr>
          <p:cNvPr id="3" name="Plassholder for tekst 2"/>
          <p:cNvSpPr>
            <a:spLocks noGrp="1"/>
          </p:cNvSpPr>
          <p:nvPr>
            <p:ph type="body" idx="1"/>
          </p:nvPr>
        </p:nvSpPr>
        <p:spPr>
          <a:xfrm>
            <a:off x="838200" y="1825625"/>
            <a:ext cx="10515600" cy="4214813"/>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p:txBody>
      </p:sp>
      <p:sp>
        <p:nvSpPr>
          <p:cNvPr id="5" name="Plassholder for bunntekst 4"/>
          <p:cNvSpPr>
            <a:spLocks noGrp="1"/>
          </p:cNvSpPr>
          <p:nvPr>
            <p:ph type="ftr" sz="quarter" idx="3"/>
          </p:nvPr>
        </p:nvSpPr>
        <p:spPr>
          <a:xfrm>
            <a:off x="838200" y="6442975"/>
            <a:ext cx="5226537" cy="365125"/>
          </a:xfrm>
          <a:prstGeom prst="rect">
            <a:avLst/>
          </a:prstGeom>
        </p:spPr>
        <p:txBody>
          <a:bodyPr vert="horz" lIns="91440" tIns="45720" rIns="91440" bIns="45720" rtlCol="0" anchor="ctr"/>
          <a:lstStyle>
            <a:lvl1pPr algn="l">
              <a:defRPr sz="1000">
                <a:ln>
                  <a:noFill/>
                </a:ln>
                <a:solidFill>
                  <a:schemeClr val="bg1"/>
                </a:solidFill>
              </a:defRPr>
            </a:lvl1pPr>
          </a:lstStyle>
          <a:p>
            <a:endParaRPr lang="nb-NO" dirty="0"/>
          </a:p>
        </p:txBody>
      </p:sp>
      <p:sp>
        <p:nvSpPr>
          <p:cNvPr id="6" name="Plassholder for lysbildenummer 5"/>
          <p:cNvSpPr>
            <a:spLocks noGrp="1"/>
          </p:cNvSpPr>
          <p:nvPr>
            <p:ph type="sldNum" sz="quarter" idx="4"/>
          </p:nvPr>
        </p:nvSpPr>
        <p:spPr>
          <a:xfrm>
            <a:off x="148492" y="6442975"/>
            <a:ext cx="476739" cy="365125"/>
          </a:xfrm>
          <a:prstGeom prst="rect">
            <a:avLst/>
          </a:prstGeom>
        </p:spPr>
        <p:txBody>
          <a:bodyPr vert="horz" lIns="91440" tIns="45720" rIns="91440" bIns="45720" rtlCol="0" anchor="ctr"/>
          <a:lstStyle>
            <a:lvl1pPr algn="l">
              <a:defRPr sz="1000">
                <a:ln>
                  <a:noFill/>
                </a:ln>
                <a:solidFill>
                  <a:schemeClr val="bg1"/>
                </a:solidFill>
              </a:defRPr>
            </a:lvl1pPr>
          </a:lstStyle>
          <a:p>
            <a:fld id="{D00DF6C2-B078-1C44-8738-7E8A6798AE5D}" type="slidenum">
              <a:rPr lang="nb-NO" smtClean="0"/>
              <a:pPr/>
              <a:t>‹#›</a:t>
            </a:fld>
            <a:endParaRPr lang="nb-NO" dirty="0"/>
          </a:p>
        </p:txBody>
      </p:sp>
      <p:pic>
        <p:nvPicPr>
          <p:cNvPr id="8" name="Bilde 7"/>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9202160" y="6408580"/>
            <a:ext cx="2723539" cy="449420"/>
          </a:xfrm>
          <a:prstGeom prst="rect">
            <a:avLst/>
          </a:prstGeom>
        </p:spPr>
      </p:pic>
    </p:spTree>
    <p:extLst>
      <p:ext uri="{BB962C8B-B14F-4D97-AF65-F5344CB8AC3E}">
        <p14:creationId xmlns:p14="http://schemas.microsoft.com/office/powerpoint/2010/main" val="16087988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7" r:id="rId5"/>
    <p:sldLayoutId id="2147483668" r:id="rId6"/>
    <p:sldLayoutId id="2147483670" r:id="rId7"/>
    <p:sldLayoutId id="2147483671" r:id="rId8"/>
    <p:sldLayoutId id="2147483663" r:id="rId9"/>
    <p:sldLayoutId id="2147483664" r:id="rId10"/>
    <p:sldLayoutId id="2147483665" r:id="rId11"/>
    <p:sldLayoutId id="2147483666" r:id="rId12"/>
    <p:sldLayoutId id="2147483650" r:id="rId13"/>
    <p:sldLayoutId id="2147483672" r:id="rId14"/>
    <p:sldLayoutId id="2147483673" r:id="rId15"/>
    <p:sldLayoutId id="2147483674" r:id="rId16"/>
    <p:sldLayoutId id="2147483677" r:id="rId17"/>
    <p:sldLayoutId id="2147483678" r:id="rId18"/>
    <p:sldLayoutId id="2147483680" r:id="rId19"/>
    <p:sldLayoutId id="2147483679" r:id="rId20"/>
    <p:sldLayoutId id="2147483675" r:id="rId21"/>
    <p:sldLayoutId id="2147483676" r:id="rId22"/>
  </p:sldLayoutIdLst>
  <p:hf hdr="0" dt="0"/>
  <p:txStyles>
    <p:titleStyle>
      <a:lvl1pPr algn="l" defTabSz="914400" rtl="0" eaLnBrk="1" latinLnBrk="0" hangingPunct="1">
        <a:lnSpc>
          <a:spcPct val="90000"/>
        </a:lnSpc>
        <a:spcBef>
          <a:spcPct val="0"/>
        </a:spcBef>
        <a:buNone/>
        <a:defRPr sz="3600" b="1" kern="1200">
          <a:solidFill>
            <a:srgbClr val="00B0F0"/>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B0F0"/>
        </a:buClr>
        <a:buSzPct val="70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B0F0"/>
        </a:buClr>
        <a:buSzPct val="70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B0F0"/>
        </a:buClr>
        <a:buSzPct val="70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70000"/>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70000"/>
        <a:buFont typeface="Wingdings"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vmlDrawing" Target="../drawings/vmlDrawing5.vml"/><Relationship Id="rId5" Type="http://schemas.openxmlformats.org/officeDocument/2006/relationships/image" Target="../media/image15.wmf"/><Relationship Id="rId4" Type="http://schemas.openxmlformats.org/officeDocument/2006/relationships/oleObject" Target="../embeddings/oleObject6.bin"/></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0.xml"/><Relationship Id="rId1" Type="http://schemas.openxmlformats.org/officeDocument/2006/relationships/video" Target="https://www.youtube.com/embed/82ifNMJ1PsQ"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0.xml"/><Relationship Id="rId1" Type="http://schemas.openxmlformats.org/officeDocument/2006/relationships/vmlDrawing" Target="../drawings/vmlDrawing1.vml"/><Relationship Id="rId5" Type="http://schemas.openxmlformats.org/officeDocument/2006/relationships/image" Target="../media/image9.JPG"/><Relationship Id="rId4" Type="http://schemas.openxmlformats.org/officeDocument/2006/relationships/image" Target="../media/image8.wmf"/></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12.wmf"/><Relationship Id="rId5" Type="http://schemas.openxmlformats.org/officeDocument/2006/relationships/oleObject" Target="../embeddings/oleObject3.bin"/><Relationship Id="rId4" Type="http://schemas.openxmlformats.org/officeDocument/2006/relationships/image" Target="../media/image11.w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image" Target="../media/image13.wmf"/><Relationship Id="rId4" Type="http://schemas.openxmlformats.org/officeDocument/2006/relationships/oleObject" Target="../embeddings/oleObject4.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vmlDrawing" Target="../drawings/vmlDrawing4.vml"/><Relationship Id="rId5" Type="http://schemas.openxmlformats.org/officeDocument/2006/relationships/image" Target="../media/image14.wmf"/><Relationship Id="rId4" Type="http://schemas.openxmlformats.org/officeDocument/2006/relationships/oleObject" Target="../embeddings/oleObject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ctrTitle"/>
          </p:nvPr>
        </p:nvSpPr>
        <p:spPr/>
        <p:txBody>
          <a:bodyPr>
            <a:normAutofit fontScale="90000"/>
          </a:bodyPr>
          <a:lstStyle/>
          <a:p>
            <a:r>
              <a:rPr lang="nb-NO" dirty="0"/>
              <a:t>Hvordan samarbeide godt med kommunene?</a:t>
            </a:r>
            <a:br>
              <a:rPr lang="nb-NO" dirty="0"/>
            </a:br>
            <a:br>
              <a:rPr lang="nb-NO" dirty="0"/>
            </a:br>
            <a:endParaRPr lang="nb-NO" dirty="0"/>
          </a:p>
        </p:txBody>
      </p:sp>
      <p:sp>
        <p:nvSpPr>
          <p:cNvPr id="5" name="Undertittel 4"/>
          <p:cNvSpPr>
            <a:spLocks noGrp="1"/>
          </p:cNvSpPr>
          <p:nvPr>
            <p:ph type="subTitle" idx="1"/>
          </p:nvPr>
        </p:nvSpPr>
        <p:spPr/>
        <p:txBody>
          <a:bodyPr/>
          <a:lstStyle/>
          <a:p>
            <a:br>
              <a:rPr lang="nb-NO" dirty="0"/>
            </a:br>
            <a:r>
              <a:rPr lang="nb-NO" dirty="0"/>
              <a:t>Varaordfører Bjørg Tysdal Moe 19. januar 2019</a:t>
            </a:r>
          </a:p>
        </p:txBody>
      </p:sp>
      <p:sp>
        <p:nvSpPr>
          <p:cNvPr id="6" name="Plassholder for tekst 5"/>
          <p:cNvSpPr>
            <a:spLocks noGrp="1"/>
          </p:cNvSpPr>
          <p:nvPr>
            <p:ph type="body" sz="quarter" idx="13"/>
          </p:nvPr>
        </p:nvSpPr>
        <p:spPr/>
        <p:txBody>
          <a:bodyPr/>
          <a:lstStyle/>
          <a:p>
            <a:r>
              <a:rPr lang="nb-NO" dirty="0"/>
              <a:t>Rådsledersamling 2018	</a:t>
            </a:r>
          </a:p>
        </p:txBody>
      </p:sp>
    </p:spTree>
    <p:extLst>
      <p:ext uri="{BB962C8B-B14F-4D97-AF65-F5344CB8AC3E}">
        <p14:creationId xmlns:p14="http://schemas.microsoft.com/office/powerpoint/2010/main" val="1556552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502014B-8D26-467F-A993-E292A9C96DDD}"/>
              </a:ext>
            </a:extLst>
          </p:cNvPr>
          <p:cNvSpPr>
            <a:spLocks noGrp="1"/>
          </p:cNvSpPr>
          <p:nvPr>
            <p:ph type="title"/>
          </p:nvPr>
        </p:nvSpPr>
        <p:spPr/>
        <p:txBody>
          <a:bodyPr/>
          <a:lstStyle/>
          <a:p>
            <a:r>
              <a:rPr lang="nb-NO" dirty="0"/>
              <a:t>Skaper framtiden</a:t>
            </a:r>
          </a:p>
        </p:txBody>
      </p:sp>
      <p:sp>
        <p:nvSpPr>
          <p:cNvPr id="3" name="Plassholder for bunntekst 2">
            <a:extLst>
              <a:ext uri="{FF2B5EF4-FFF2-40B4-BE49-F238E27FC236}">
                <a16:creationId xmlns:a16="http://schemas.microsoft.com/office/drawing/2014/main" id="{C3973CB7-EB60-42FD-91B6-24513923AA8E}"/>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7F2F3BCF-6086-42AA-BAA8-67EB798E91E4}"/>
              </a:ext>
            </a:extLst>
          </p:cNvPr>
          <p:cNvSpPr>
            <a:spLocks noGrp="1"/>
          </p:cNvSpPr>
          <p:nvPr>
            <p:ph type="sldNum" sz="quarter" idx="12"/>
          </p:nvPr>
        </p:nvSpPr>
        <p:spPr/>
        <p:txBody>
          <a:bodyPr/>
          <a:lstStyle/>
          <a:p>
            <a:fld id="{D00DF6C2-B078-1C44-8738-7E8A6798AE5D}" type="slidenum">
              <a:rPr lang="nb-NO" smtClean="0"/>
              <a:t>10</a:t>
            </a:fld>
            <a:endParaRPr lang="nb-NO"/>
          </a:p>
        </p:txBody>
      </p:sp>
      <p:sp>
        <p:nvSpPr>
          <p:cNvPr id="5" name="Plassholder for tekst 4">
            <a:extLst>
              <a:ext uri="{FF2B5EF4-FFF2-40B4-BE49-F238E27FC236}">
                <a16:creationId xmlns:a16="http://schemas.microsoft.com/office/drawing/2014/main" id="{A9CDBE75-B8CA-421D-8E99-293E32B11E65}"/>
              </a:ext>
            </a:extLst>
          </p:cNvPr>
          <p:cNvSpPr>
            <a:spLocks noGrp="1"/>
          </p:cNvSpPr>
          <p:nvPr>
            <p:ph type="body" sz="quarter" idx="13"/>
          </p:nvPr>
        </p:nvSpPr>
        <p:spPr>
          <a:xfrm>
            <a:off x="838200" y="1289050"/>
            <a:ext cx="5572328" cy="4775200"/>
          </a:xfrm>
        </p:spPr>
        <p:txBody>
          <a:bodyPr/>
          <a:lstStyle/>
          <a:p>
            <a:r>
              <a:rPr lang="nb-NO" dirty="0"/>
              <a:t>I Stavanger kommune skaper vi øyeblikk og varige verdier</a:t>
            </a:r>
          </a:p>
          <a:p>
            <a:r>
              <a:rPr lang="nb-NO" dirty="0"/>
              <a:t>Tankekraft og handlekraft til å fornye og sette planer våre ut i livet.</a:t>
            </a:r>
          </a:p>
          <a:p>
            <a:r>
              <a:rPr lang="nb-NO" dirty="0"/>
              <a:t>Legge til rette for en bærekraftig utvikling der god livskvalitet og muligheter for livsutfoldelse står sentralt.</a:t>
            </a:r>
          </a:p>
          <a:p>
            <a:endParaRPr lang="nb-NO" dirty="0"/>
          </a:p>
        </p:txBody>
      </p:sp>
      <p:graphicFrame>
        <p:nvGraphicFramePr>
          <p:cNvPr id="7" name="Objekt 6">
            <a:extLst>
              <a:ext uri="{FF2B5EF4-FFF2-40B4-BE49-F238E27FC236}">
                <a16:creationId xmlns:a16="http://schemas.microsoft.com/office/drawing/2014/main" id="{29B87A85-A650-4D53-9A48-4B9EBE70CD10}"/>
              </a:ext>
            </a:extLst>
          </p:cNvPr>
          <p:cNvGraphicFramePr>
            <a:graphicFrameLocks noChangeAspect="1"/>
          </p:cNvGraphicFramePr>
          <p:nvPr>
            <p:extLst>
              <p:ext uri="{D42A27DB-BD31-4B8C-83A1-F6EECF244321}">
                <p14:modId xmlns:p14="http://schemas.microsoft.com/office/powerpoint/2010/main" val="3146452404"/>
              </p:ext>
            </p:extLst>
          </p:nvPr>
        </p:nvGraphicFramePr>
        <p:xfrm>
          <a:off x="6886372" y="1289050"/>
          <a:ext cx="4467428" cy="2924783"/>
        </p:xfrm>
        <a:graphic>
          <a:graphicData uri="http://schemas.openxmlformats.org/presentationml/2006/ole">
            <mc:AlternateContent xmlns:mc="http://schemas.openxmlformats.org/markup-compatibility/2006">
              <mc:Choice xmlns:v="urn:schemas-microsoft-com:vml" Requires="v">
                <p:oleObj spid="_x0000_s5124" name="Image" r:id="rId4" imgW="12698280" imgH="8317440" progId="Photoshop.Image.16">
                  <p:embed/>
                </p:oleObj>
              </mc:Choice>
              <mc:Fallback>
                <p:oleObj name="Image" r:id="rId4" imgW="12698280" imgH="8317440" progId="Photoshop.Image.16">
                  <p:embed/>
                  <p:pic>
                    <p:nvPicPr>
                      <p:cNvPr id="0" name=""/>
                      <p:cNvPicPr/>
                      <p:nvPr/>
                    </p:nvPicPr>
                    <p:blipFill>
                      <a:blip r:embed="rId5"/>
                      <a:stretch>
                        <a:fillRect/>
                      </a:stretch>
                    </p:blipFill>
                    <p:spPr>
                      <a:xfrm>
                        <a:off x="6886372" y="1289050"/>
                        <a:ext cx="4467428" cy="2924783"/>
                      </a:xfrm>
                      <a:prstGeom prst="rect">
                        <a:avLst/>
                      </a:prstGeom>
                    </p:spPr>
                  </p:pic>
                </p:oleObj>
              </mc:Fallback>
            </mc:AlternateContent>
          </a:graphicData>
        </a:graphic>
      </p:graphicFrame>
    </p:spTree>
    <p:extLst>
      <p:ext uri="{BB962C8B-B14F-4D97-AF65-F5344CB8AC3E}">
        <p14:creationId xmlns:p14="http://schemas.microsoft.com/office/powerpoint/2010/main" val="2054057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D38DABAD-9019-45AA-988B-CFFA8C8221DA}"/>
              </a:ext>
            </a:extLst>
          </p:cNvPr>
          <p:cNvSpPr>
            <a:spLocks noGrp="1"/>
          </p:cNvSpPr>
          <p:nvPr>
            <p:ph type="pic" sz="quarter" idx="13"/>
          </p:nvPr>
        </p:nvSpPr>
        <p:spPr>
          <a:solidFill>
            <a:schemeClr val="bg1"/>
          </a:solidFill>
        </p:spPr>
      </p:sp>
      <p:pic>
        <p:nvPicPr>
          <p:cNvPr id="6" name="82ifNMJ1PsQ">
            <a:hlinkClick r:id="" action="ppaction://media"/>
            <a:extLst>
              <a:ext uri="{FF2B5EF4-FFF2-40B4-BE49-F238E27FC236}">
                <a16:creationId xmlns:a16="http://schemas.microsoft.com/office/drawing/2014/main" id="{30173A12-8A9F-47FB-AA7C-783B8AE25953}"/>
              </a:ext>
            </a:extLst>
          </p:cNvPr>
          <p:cNvPicPr>
            <a:picLocks noRot="1" noChangeAspect="1"/>
          </p:cNvPicPr>
          <p:nvPr>
            <a:videoFile r:link="rId1"/>
          </p:nvPr>
        </p:nvPicPr>
        <p:blipFill>
          <a:blip r:embed="rId3"/>
          <a:stretch>
            <a:fillRect/>
          </a:stretch>
        </p:blipFill>
        <p:spPr>
          <a:xfrm>
            <a:off x="2138937" y="288925"/>
            <a:ext cx="7869676" cy="5902257"/>
          </a:xfrm>
          <a:prstGeom prst="rect">
            <a:avLst/>
          </a:prstGeom>
        </p:spPr>
      </p:pic>
    </p:spTree>
    <p:extLst>
      <p:ext uri="{BB962C8B-B14F-4D97-AF65-F5344CB8AC3E}">
        <p14:creationId xmlns:p14="http://schemas.microsoft.com/office/powerpoint/2010/main" val="2533081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ctrTitle"/>
          </p:nvPr>
        </p:nvSpPr>
        <p:spPr/>
        <p:txBody>
          <a:bodyPr>
            <a:normAutofit fontScale="90000"/>
          </a:bodyPr>
          <a:lstStyle/>
          <a:p>
            <a:r>
              <a:rPr lang="nb-NO" dirty="0"/>
              <a:t>Utenforskap</a:t>
            </a:r>
            <a:br>
              <a:rPr lang="nb-NO" dirty="0"/>
            </a:br>
            <a:br>
              <a:rPr lang="nb-NO" dirty="0"/>
            </a:br>
            <a:endParaRPr lang="nb-NO" dirty="0"/>
          </a:p>
        </p:txBody>
      </p:sp>
    </p:spTree>
    <p:extLst>
      <p:ext uri="{BB962C8B-B14F-4D97-AF65-F5344CB8AC3E}">
        <p14:creationId xmlns:p14="http://schemas.microsoft.com/office/powerpoint/2010/main" val="3993541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64DD942A-76F7-44AB-9147-49FF0A1AB1A2}"/>
              </a:ext>
            </a:extLst>
          </p:cNvPr>
          <p:cNvSpPr>
            <a:spLocks noGrp="1"/>
          </p:cNvSpPr>
          <p:nvPr>
            <p:ph type="ftr" sz="quarter" idx="11"/>
          </p:nvPr>
        </p:nvSpPr>
        <p:spPr/>
        <p:txBody>
          <a:bodyPr/>
          <a:lstStyle/>
          <a:p>
            <a:endParaRPr lang="nb-NO"/>
          </a:p>
        </p:txBody>
      </p:sp>
      <p:sp>
        <p:nvSpPr>
          <p:cNvPr id="3" name="Plassholder for lysbildenummer 2">
            <a:extLst>
              <a:ext uri="{FF2B5EF4-FFF2-40B4-BE49-F238E27FC236}">
                <a16:creationId xmlns:a16="http://schemas.microsoft.com/office/drawing/2014/main" id="{7D984EB6-8277-4073-8E95-8F5DD0A7EC75}"/>
              </a:ext>
            </a:extLst>
          </p:cNvPr>
          <p:cNvSpPr>
            <a:spLocks noGrp="1"/>
          </p:cNvSpPr>
          <p:nvPr>
            <p:ph type="sldNum" sz="quarter" idx="12"/>
          </p:nvPr>
        </p:nvSpPr>
        <p:spPr/>
        <p:txBody>
          <a:bodyPr/>
          <a:lstStyle/>
          <a:p>
            <a:fld id="{D00DF6C2-B078-1C44-8738-7E8A6798AE5D}" type="slidenum">
              <a:rPr lang="nb-NO" smtClean="0"/>
              <a:t>4</a:t>
            </a:fld>
            <a:endParaRPr lang="nb-NO"/>
          </a:p>
        </p:txBody>
      </p:sp>
      <p:graphicFrame>
        <p:nvGraphicFramePr>
          <p:cNvPr id="6" name="Objekt 5">
            <a:extLst>
              <a:ext uri="{FF2B5EF4-FFF2-40B4-BE49-F238E27FC236}">
                <a16:creationId xmlns:a16="http://schemas.microsoft.com/office/drawing/2014/main" id="{9AF0C549-4571-4A0B-ADE7-9DC7AE96790D}"/>
              </a:ext>
            </a:extLst>
          </p:cNvPr>
          <p:cNvGraphicFramePr>
            <a:graphicFrameLocks noChangeAspect="1"/>
          </p:cNvGraphicFramePr>
          <p:nvPr>
            <p:extLst>
              <p:ext uri="{D42A27DB-BD31-4B8C-83A1-F6EECF244321}">
                <p14:modId xmlns:p14="http://schemas.microsoft.com/office/powerpoint/2010/main" val="3411051225"/>
              </p:ext>
            </p:extLst>
          </p:nvPr>
        </p:nvGraphicFramePr>
        <p:xfrm>
          <a:off x="625231" y="2533614"/>
          <a:ext cx="5708234" cy="3791940"/>
        </p:xfrm>
        <a:graphic>
          <a:graphicData uri="http://schemas.openxmlformats.org/presentationml/2006/ole">
            <mc:AlternateContent xmlns:mc="http://schemas.openxmlformats.org/markup-compatibility/2006">
              <mc:Choice xmlns:v="urn:schemas-microsoft-com:vml" Requires="v">
                <p:oleObj spid="_x0000_s1032" name="Image" r:id="rId3" imgW="3120840" imgH="2072520" progId="Photoshop.Image.16">
                  <p:embed/>
                </p:oleObj>
              </mc:Choice>
              <mc:Fallback>
                <p:oleObj name="Image" r:id="rId3" imgW="3120840" imgH="2072520" progId="Photoshop.Image.16">
                  <p:embed/>
                  <p:pic>
                    <p:nvPicPr>
                      <p:cNvPr id="0" name=""/>
                      <p:cNvPicPr/>
                      <p:nvPr/>
                    </p:nvPicPr>
                    <p:blipFill>
                      <a:blip r:embed="rId4"/>
                      <a:stretch>
                        <a:fillRect/>
                      </a:stretch>
                    </p:blipFill>
                    <p:spPr>
                      <a:xfrm>
                        <a:off x="625231" y="2533614"/>
                        <a:ext cx="5708234" cy="3791940"/>
                      </a:xfrm>
                      <a:prstGeom prst="rect">
                        <a:avLst/>
                      </a:prstGeom>
                    </p:spPr>
                  </p:pic>
                </p:oleObj>
              </mc:Fallback>
            </mc:AlternateContent>
          </a:graphicData>
        </a:graphic>
      </p:graphicFrame>
      <p:pic>
        <p:nvPicPr>
          <p:cNvPr id="10" name="Bilde 9">
            <a:extLst>
              <a:ext uri="{FF2B5EF4-FFF2-40B4-BE49-F238E27FC236}">
                <a16:creationId xmlns:a16="http://schemas.microsoft.com/office/drawing/2014/main" id="{3BE3CF3D-4C89-4692-A6F9-6F6A046DC64E}"/>
              </a:ext>
            </a:extLst>
          </p:cNvPr>
          <p:cNvPicPr>
            <a:picLocks noChangeAspect="1"/>
          </p:cNvPicPr>
          <p:nvPr/>
        </p:nvPicPr>
        <p:blipFill>
          <a:blip r:embed="rId5"/>
          <a:stretch>
            <a:fillRect/>
          </a:stretch>
        </p:blipFill>
        <p:spPr>
          <a:xfrm rot="5400000">
            <a:off x="5644034" y="813908"/>
            <a:ext cx="6299024" cy="4724268"/>
          </a:xfrm>
          <a:prstGeom prst="rect">
            <a:avLst/>
          </a:prstGeom>
        </p:spPr>
      </p:pic>
      <p:sp>
        <p:nvSpPr>
          <p:cNvPr id="13" name="Tittel 5">
            <a:extLst>
              <a:ext uri="{FF2B5EF4-FFF2-40B4-BE49-F238E27FC236}">
                <a16:creationId xmlns:a16="http://schemas.microsoft.com/office/drawing/2014/main" id="{3108020A-45B9-4DCB-A6CF-52149E6D684E}"/>
              </a:ext>
            </a:extLst>
          </p:cNvPr>
          <p:cNvSpPr txBox="1">
            <a:spLocks/>
          </p:cNvSpPr>
          <p:nvPr/>
        </p:nvSpPr>
        <p:spPr>
          <a:xfrm>
            <a:off x="838200" y="490888"/>
            <a:ext cx="10515600" cy="673769"/>
          </a:xfrm>
          <a:prstGeom prst="rect">
            <a:avLst/>
          </a:prstGeom>
        </p:spPr>
        <p:txBody>
          <a:bodyPr/>
          <a:lstStyle>
            <a:lvl1pPr algn="l" defTabSz="914400" rtl="0" eaLnBrk="1" latinLnBrk="0" hangingPunct="1">
              <a:lnSpc>
                <a:spcPct val="90000"/>
              </a:lnSpc>
              <a:spcBef>
                <a:spcPct val="0"/>
              </a:spcBef>
              <a:buNone/>
              <a:defRPr sz="3600" b="1" kern="1200">
                <a:solidFill>
                  <a:srgbClr val="00B0F0"/>
                </a:solidFill>
                <a:latin typeface="+mj-lt"/>
                <a:ea typeface="+mj-ea"/>
                <a:cs typeface="+mj-cs"/>
              </a:defRPr>
            </a:lvl1pPr>
          </a:lstStyle>
          <a:p>
            <a:r>
              <a:rPr lang="nb-NO" dirty="0"/>
              <a:t>Fellesskap</a:t>
            </a:r>
          </a:p>
        </p:txBody>
      </p:sp>
    </p:spTree>
    <p:extLst>
      <p:ext uri="{BB962C8B-B14F-4D97-AF65-F5344CB8AC3E}">
        <p14:creationId xmlns:p14="http://schemas.microsoft.com/office/powerpoint/2010/main" val="2824320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EE020123-19D1-4BB4-913E-BBD36332571B}"/>
              </a:ext>
            </a:extLst>
          </p:cNvPr>
          <p:cNvSpPr>
            <a:spLocks noGrp="1"/>
          </p:cNvSpPr>
          <p:nvPr>
            <p:ph type="title"/>
          </p:nvPr>
        </p:nvSpPr>
        <p:spPr/>
        <p:txBody>
          <a:bodyPr/>
          <a:lstStyle/>
          <a:p>
            <a:r>
              <a:rPr lang="nb-NO" dirty="0"/>
              <a:t>Menighetene i Stavanger</a:t>
            </a:r>
          </a:p>
        </p:txBody>
      </p:sp>
      <p:sp>
        <p:nvSpPr>
          <p:cNvPr id="2" name="Plassholder for bunntekst 1">
            <a:extLst>
              <a:ext uri="{FF2B5EF4-FFF2-40B4-BE49-F238E27FC236}">
                <a16:creationId xmlns:a16="http://schemas.microsoft.com/office/drawing/2014/main" id="{0DE5C012-5058-4E7B-BADE-97AF4B917BFD}"/>
              </a:ext>
            </a:extLst>
          </p:cNvPr>
          <p:cNvSpPr>
            <a:spLocks noGrp="1"/>
          </p:cNvSpPr>
          <p:nvPr>
            <p:ph type="ftr" sz="quarter" idx="11"/>
          </p:nvPr>
        </p:nvSpPr>
        <p:spPr/>
        <p:txBody>
          <a:bodyPr/>
          <a:lstStyle/>
          <a:p>
            <a:endParaRPr lang="nb-NO"/>
          </a:p>
        </p:txBody>
      </p:sp>
      <p:sp>
        <p:nvSpPr>
          <p:cNvPr id="3" name="Plassholder for lysbildenummer 2">
            <a:extLst>
              <a:ext uri="{FF2B5EF4-FFF2-40B4-BE49-F238E27FC236}">
                <a16:creationId xmlns:a16="http://schemas.microsoft.com/office/drawing/2014/main" id="{36B01939-92B7-4B46-ACD7-86C698E5804C}"/>
              </a:ext>
            </a:extLst>
          </p:cNvPr>
          <p:cNvSpPr>
            <a:spLocks noGrp="1"/>
          </p:cNvSpPr>
          <p:nvPr>
            <p:ph type="sldNum" sz="quarter" idx="12"/>
          </p:nvPr>
        </p:nvSpPr>
        <p:spPr/>
        <p:txBody>
          <a:bodyPr/>
          <a:lstStyle/>
          <a:p>
            <a:fld id="{D00DF6C2-B078-1C44-8738-7E8A6798AE5D}" type="slidenum">
              <a:rPr lang="nb-NO" smtClean="0"/>
              <a:t>5</a:t>
            </a:fld>
            <a:endParaRPr lang="nb-NO"/>
          </a:p>
        </p:txBody>
      </p:sp>
      <p:sp>
        <p:nvSpPr>
          <p:cNvPr id="7" name="Plassholder for tekst 6">
            <a:extLst>
              <a:ext uri="{FF2B5EF4-FFF2-40B4-BE49-F238E27FC236}">
                <a16:creationId xmlns:a16="http://schemas.microsoft.com/office/drawing/2014/main" id="{BBF968E4-C90E-4B8A-9FD2-B0A0B5052857}"/>
              </a:ext>
            </a:extLst>
          </p:cNvPr>
          <p:cNvSpPr>
            <a:spLocks noGrp="1"/>
          </p:cNvSpPr>
          <p:nvPr>
            <p:ph type="body" sz="quarter" idx="13"/>
          </p:nvPr>
        </p:nvSpPr>
        <p:spPr>
          <a:xfrm>
            <a:off x="838200" y="1289050"/>
            <a:ext cx="5397229" cy="4775200"/>
          </a:xfrm>
        </p:spPr>
        <p:txBody>
          <a:bodyPr/>
          <a:lstStyle/>
          <a:p>
            <a:r>
              <a:rPr lang="nb-NO" dirty="0"/>
              <a:t>17 menigheter fra Vardeneset i nord til Gausel i sør</a:t>
            </a:r>
          </a:p>
          <a:p>
            <a:endParaRPr lang="nb-NO" dirty="0"/>
          </a:p>
        </p:txBody>
      </p:sp>
      <p:pic>
        <p:nvPicPr>
          <p:cNvPr id="11" name="Bilde 10">
            <a:extLst>
              <a:ext uri="{FF2B5EF4-FFF2-40B4-BE49-F238E27FC236}">
                <a16:creationId xmlns:a16="http://schemas.microsoft.com/office/drawing/2014/main" id="{F4EC767A-903C-4543-ABFE-4834EE1C11A4}"/>
              </a:ext>
            </a:extLst>
          </p:cNvPr>
          <p:cNvPicPr>
            <a:picLocks noChangeAspect="1"/>
          </p:cNvPicPr>
          <p:nvPr/>
        </p:nvPicPr>
        <p:blipFill>
          <a:blip r:embed="rId2"/>
          <a:stretch>
            <a:fillRect/>
          </a:stretch>
        </p:blipFill>
        <p:spPr>
          <a:xfrm>
            <a:off x="6470515" y="1289050"/>
            <a:ext cx="4283537" cy="4577938"/>
          </a:xfrm>
          <a:prstGeom prst="rect">
            <a:avLst/>
          </a:prstGeom>
        </p:spPr>
      </p:pic>
    </p:spTree>
    <p:extLst>
      <p:ext uri="{BB962C8B-B14F-4D97-AF65-F5344CB8AC3E}">
        <p14:creationId xmlns:p14="http://schemas.microsoft.com/office/powerpoint/2010/main" val="3424714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8597892-FF11-43E8-8425-AADF1D4494E3}"/>
              </a:ext>
            </a:extLst>
          </p:cNvPr>
          <p:cNvSpPr>
            <a:spLocks noGrp="1"/>
          </p:cNvSpPr>
          <p:nvPr>
            <p:ph type="title"/>
          </p:nvPr>
        </p:nvSpPr>
        <p:spPr/>
        <p:txBody>
          <a:bodyPr/>
          <a:lstStyle/>
          <a:p>
            <a:r>
              <a:rPr lang="nb-NO" dirty="0"/>
              <a:t>Visjon – Sammen for en levende ny</a:t>
            </a:r>
          </a:p>
        </p:txBody>
      </p:sp>
      <p:sp>
        <p:nvSpPr>
          <p:cNvPr id="3" name="Plassholder for bunntekst 2">
            <a:extLst>
              <a:ext uri="{FF2B5EF4-FFF2-40B4-BE49-F238E27FC236}">
                <a16:creationId xmlns:a16="http://schemas.microsoft.com/office/drawing/2014/main" id="{7A75F973-6525-4209-8377-4E2DAE507BF3}"/>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7D5F5927-1542-4753-8E2F-3173D0A9EEFC}"/>
              </a:ext>
            </a:extLst>
          </p:cNvPr>
          <p:cNvSpPr>
            <a:spLocks noGrp="1"/>
          </p:cNvSpPr>
          <p:nvPr>
            <p:ph type="sldNum" sz="quarter" idx="12"/>
          </p:nvPr>
        </p:nvSpPr>
        <p:spPr/>
        <p:txBody>
          <a:bodyPr/>
          <a:lstStyle/>
          <a:p>
            <a:fld id="{D00DF6C2-B078-1C44-8738-7E8A6798AE5D}" type="slidenum">
              <a:rPr lang="nb-NO" smtClean="0"/>
              <a:t>6</a:t>
            </a:fld>
            <a:endParaRPr lang="nb-NO"/>
          </a:p>
        </p:txBody>
      </p:sp>
      <p:sp>
        <p:nvSpPr>
          <p:cNvPr id="5" name="Plassholder for tekst 4">
            <a:extLst>
              <a:ext uri="{FF2B5EF4-FFF2-40B4-BE49-F238E27FC236}">
                <a16:creationId xmlns:a16="http://schemas.microsoft.com/office/drawing/2014/main" id="{B23DDEEB-E188-40B0-B78D-81BD88D03936}"/>
              </a:ext>
            </a:extLst>
          </p:cNvPr>
          <p:cNvSpPr>
            <a:spLocks noGrp="1"/>
          </p:cNvSpPr>
          <p:nvPr>
            <p:ph type="body" sz="quarter" idx="13"/>
          </p:nvPr>
        </p:nvSpPr>
        <p:spPr/>
        <p:txBody>
          <a:bodyPr>
            <a:normAutofit/>
          </a:bodyPr>
          <a:lstStyle/>
          <a:p>
            <a:r>
              <a:rPr lang="nb-NO" dirty="0">
                <a:solidFill>
                  <a:schemeClr val="accent1">
                    <a:lumMod val="60000"/>
                    <a:lumOff val="40000"/>
                  </a:schemeClr>
                </a:solidFill>
              </a:rPr>
              <a:t>Sammen</a:t>
            </a:r>
            <a:r>
              <a:rPr lang="nb-NO" dirty="0"/>
              <a:t> skal vi som jobber i Stavanger kommune, forvalte de ressurser, tradisjoner, kvaliteter og verdier som er Stavanger.</a:t>
            </a:r>
          </a:p>
          <a:p>
            <a:r>
              <a:rPr lang="nb-NO" dirty="0">
                <a:solidFill>
                  <a:schemeClr val="accent1">
                    <a:lumMod val="60000"/>
                    <a:lumOff val="40000"/>
                  </a:schemeClr>
                </a:solidFill>
              </a:rPr>
              <a:t>Sammen</a:t>
            </a:r>
            <a:r>
              <a:rPr lang="nb-NO" dirty="0"/>
              <a:t> har vi ansvar for fortid, nåtid og framtid.</a:t>
            </a:r>
          </a:p>
          <a:p>
            <a:r>
              <a:rPr lang="nb-NO" dirty="0">
                <a:solidFill>
                  <a:schemeClr val="accent1">
                    <a:lumMod val="60000"/>
                    <a:lumOff val="40000"/>
                  </a:schemeClr>
                </a:solidFill>
              </a:rPr>
              <a:t>Sammen</a:t>
            </a:r>
            <a:r>
              <a:rPr lang="nb-NO" dirty="0"/>
              <a:t> skal vi legge til rette for kommunens videre utvikling slik at Stavanger alltid er et godt sted å leve, bo og arbeide.</a:t>
            </a:r>
          </a:p>
          <a:p>
            <a:r>
              <a:rPr lang="nb-NO" dirty="0">
                <a:solidFill>
                  <a:schemeClr val="accent1">
                    <a:lumMod val="60000"/>
                    <a:lumOff val="40000"/>
                  </a:schemeClr>
                </a:solidFill>
              </a:rPr>
              <a:t>Sammen</a:t>
            </a:r>
            <a:r>
              <a:rPr lang="nb-NO" dirty="0"/>
              <a:t> med innbyggerne skal vi skape et dynamisk samfunn i takt med sin samtid.</a:t>
            </a:r>
          </a:p>
        </p:txBody>
      </p:sp>
    </p:spTree>
    <p:extLst>
      <p:ext uri="{BB962C8B-B14F-4D97-AF65-F5344CB8AC3E}">
        <p14:creationId xmlns:p14="http://schemas.microsoft.com/office/powerpoint/2010/main" val="3954151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280EB3D-96B9-4E41-B500-AACC49F977EF}"/>
              </a:ext>
            </a:extLst>
          </p:cNvPr>
          <p:cNvSpPr>
            <a:spLocks noGrp="1"/>
          </p:cNvSpPr>
          <p:nvPr>
            <p:ph type="title"/>
          </p:nvPr>
        </p:nvSpPr>
        <p:spPr/>
        <p:txBody>
          <a:bodyPr/>
          <a:lstStyle/>
          <a:p>
            <a:r>
              <a:rPr lang="nb-NO" dirty="0"/>
              <a:t>Verdier</a:t>
            </a:r>
          </a:p>
        </p:txBody>
      </p:sp>
      <p:sp>
        <p:nvSpPr>
          <p:cNvPr id="3" name="Plassholder for bunntekst 2">
            <a:extLst>
              <a:ext uri="{FF2B5EF4-FFF2-40B4-BE49-F238E27FC236}">
                <a16:creationId xmlns:a16="http://schemas.microsoft.com/office/drawing/2014/main" id="{4AD4ECE5-C1BC-46A9-A291-B0214DA23C94}"/>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EEC42AC9-4AA2-4D76-B55A-55A0B773E7DB}"/>
              </a:ext>
            </a:extLst>
          </p:cNvPr>
          <p:cNvSpPr>
            <a:spLocks noGrp="1"/>
          </p:cNvSpPr>
          <p:nvPr>
            <p:ph type="sldNum" sz="quarter" idx="12"/>
          </p:nvPr>
        </p:nvSpPr>
        <p:spPr/>
        <p:txBody>
          <a:bodyPr/>
          <a:lstStyle/>
          <a:p>
            <a:fld id="{D00DF6C2-B078-1C44-8738-7E8A6798AE5D}" type="slidenum">
              <a:rPr lang="nb-NO" smtClean="0"/>
              <a:t>7</a:t>
            </a:fld>
            <a:endParaRPr lang="nb-NO"/>
          </a:p>
        </p:txBody>
      </p:sp>
      <p:sp>
        <p:nvSpPr>
          <p:cNvPr id="5" name="Plassholder for tekst 4">
            <a:extLst>
              <a:ext uri="{FF2B5EF4-FFF2-40B4-BE49-F238E27FC236}">
                <a16:creationId xmlns:a16="http://schemas.microsoft.com/office/drawing/2014/main" id="{0B365A66-9394-4A22-A73D-3B3B840CFA01}"/>
              </a:ext>
            </a:extLst>
          </p:cNvPr>
          <p:cNvSpPr>
            <a:spLocks noGrp="1"/>
          </p:cNvSpPr>
          <p:nvPr>
            <p:ph type="body" sz="quarter" idx="13"/>
          </p:nvPr>
        </p:nvSpPr>
        <p:spPr/>
        <p:txBody>
          <a:bodyPr/>
          <a:lstStyle/>
          <a:p>
            <a:r>
              <a:rPr lang="nb-NO" dirty="0"/>
              <a:t>Er til stede</a:t>
            </a:r>
          </a:p>
          <a:p>
            <a:r>
              <a:rPr lang="nb-NO" dirty="0"/>
              <a:t>Vil gå foran</a:t>
            </a:r>
          </a:p>
          <a:p>
            <a:r>
              <a:rPr lang="nb-NO" dirty="0"/>
              <a:t>Skaper framtiden</a:t>
            </a:r>
          </a:p>
        </p:txBody>
      </p:sp>
      <p:graphicFrame>
        <p:nvGraphicFramePr>
          <p:cNvPr id="6" name="Objekt 5">
            <a:extLst>
              <a:ext uri="{FF2B5EF4-FFF2-40B4-BE49-F238E27FC236}">
                <a16:creationId xmlns:a16="http://schemas.microsoft.com/office/drawing/2014/main" id="{91AAC0BD-D4D0-46B4-8A98-45ABCC176327}"/>
              </a:ext>
            </a:extLst>
          </p:cNvPr>
          <p:cNvGraphicFramePr>
            <a:graphicFrameLocks noChangeAspect="1"/>
          </p:cNvGraphicFramePr>
          <p:nvPr>
            <p:extLst>
              <p:ext uri="{D42A27DB-BD31-4B8C-83A1-F6EECF244321}">
                <p14:modId xmlns:p14="http://schemas.microsoft.com/office/powerpoint/2010/main" val="3797188358"/>
              </p:ext>
            </p:extLst>
          </p:nvPr>
        </p:nvGraphicFramePr>
        <p:xfrm>
          <a:off x="7850221" y="1357846"/>
          <a:ext cx="3503579" cy="2370685"/>
        </p:xfrm>
        <a:graphic>
          <a:graphicData uri="http://schemas.openxmlformats.org/presentationml/2006/ole">
            <mc:AlternateContent xmlns:mc="http://schemas.openxmlformats.org/markup-compatibility/2006">
              <mc:Choice xmlns:v="urn:schemas-microsoft-com:vml" Requires="v">
                <p:oleObj spid="_x0000_s2054" name="Image" r:id="rId3" imgW="12698280" imgH="8596800" progId="Photoshop.Image.16">
                  <p:embed/>
                </p:oleObj>
              </mc:Choice>
              <mc:Fallback>
                <p:oleObj name="Image" r:id="rId3" imgW="12698280" imgH="8596800" progId="Photoshop.Image.16">
                  <p:embed/>
                  <p:pic>
                    <p:nvPicPr>
                      <p:cNvPr id="0" name=""/>
                      <p:cNvPicPr/>
                      <p:nvPr/>
                    </p:nvPicPr>
                    <p:blipFill>
                      <a:blip r:embed="rId4"/>
                      <a:stretch>
                        <a:fillRect/>
                      </a:stretch>
                    </p:blipFill>
                    <p:spPr>
                      <a:xfrm>
                        <a:off x="7850221" y="1357846"/>
                        <a:ext cx="3503579" cy="2370685"/>
                      </a:xfrm>
                      <a:prstGeom prst="rect">
                        <a:avLst/>
                      </a:prstGeom>
                    </p:spPr>
                  </p:pic>
                </p:oleObj>
              </mc:Fallback>
            </mc:AlternateContent>
          </a:graphicData>
        </a:graphic>
      </p:graphicFrame>
      <p:graphicFrame>
        <p:nvGraphicFramePr>
          <p:cNvPr id="7" name="Objekt 6">
            <a:extLst>
              <a:ext uri="{FF2B5EF4-FFF2-40B4-BE49-F238E27FC236}">
                <a16:creationId xmlns:a16="http://schemas.microsoft.com/office/drawing/2014/main" id="{C1A4AA33-B2D0-4E88-B1CD-1A4C2374AB15}"/>
              </a:ext>
            </a:extLst>
          </p:cNvPr>
          <p:cNvGraphicFramePr>
            <a:graphicFrameLocks noChangeAspect="1"/>
          </p:cNvGraphicFramePr>
          <p:nvPr>
            <p:extLst>
              <p:ext uri="{D42A27DB-BD31-4B8C-83A1-F6EECF244321}">
                <p14:modId xmlns:p14="http://schemas.microsoft.com/office/powerpoint/2010/main" val="2711000953"/>
              </p:ext>
            </p:extLst>
          </p:nvPr>
        </p:nvGraphicFramePr>
        <p:xfrm>
          <a:off x="7850220" y="3852924"/>
          <a:ext cx="3503580" cy="2335719"/>
        </p:xfrm>
        <a:graphic>
          <a:graphicData uri="http://schemas.openxmlformats.org/presentationml/2006/ole">
            <mc:AlternateContent xmlns:mc="http://schemas.openxmlformats.org/markup-compatibility/2006">
              <mc:Choice xmlns:v="urn:schemas-microsoft-com:vml" Requires="v">
                <p:oleObj spid="_x0000_s2055" name="Image" r:id="rId5" imgW="12698280" imgH="8469720" progId="Photoshop.Image.16">
                  <p:embed/>
                </p:oleObj>
              </mc:Choice>
              <mc:Fallback>
                <p:oleObj name="Image" r:id="rId5" imgW="12698280" imgH="8469720" progId="Photoshop.Image.16">
                  <p:embed/>
                  <p:pic>
                    <p:nvPicPr>
                      <p:cNvPr id="0" name=""/>
                      <p:cNvPicPr/>
                      <p:nvPr/>
                    </p:nvPicPr>
                    <p:blipFill>
                      <a:blip r:embed="rId6"/>
                      <a:stretch>
                        <a:fillRect/>
                      </a:stretch>
                    </p:blipFill>
                    <p:spPr>
                      <a:xfrm>
                        <a:off x="7850220" y="3852924"/>
                        <a:ext cx="3503580" cy="2335719"/>
                      </a:xfrm>
                      <a:prstGeom prst="rect">
                        <a:avLst/>
                      </a:prstGeom>
                    </p:spPr>
                  </p:pic>
                </p:oleObj>
              </mc:Fallback>
            </mc:AlternateContent>
          </a:graphicData>
        </a:graphic>
      </p:graphicFrame>
    </p:spTree>
    <p:extLst>
      <p:ext uri="{BB962C8B-B14F-4D97-AF65-F5344CB8AC3E}">
        <p14:creationId xmlns:p14="http://schemas.microsoft.com/office/powerpoint/2010/main" val="1811581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758B32-6DEE-42AA-AF4D-C2FDB7B7A310}"/>
              </a:ext>
            </a:extLst>
          </p:cNvPr>
          <p:cNvSpPr>
            <a:spLocks noGrp="1"/>
          </p:cNvSpPr>
          <p:nvPr>
            <p:ph type="title"/>
          </p:nvPr>
        </p:nvSpPr>
        <p:spPr/>
        <p:txBody>
          <a:bodyPr/>
          <a:lstStyle/>
          <a:p>
            <a:r>
              <a:rPr lang="nb-NO" dirty="0"/>
              <a:t>Er til stede</a:t>
            </a:r>
          </a:p>
        </p:txBody>
      </p:sp>
      <p:sp>
        <p:nvSpPr>
          <p:cNvPr id="3" name="Plassholder for bunntekst 2">
            <a:extLst>
              <a:ext uri="{FF2B5EF4-FFF2-40B4-BE49-F238E27FC236}">
                <a16:creationId xmlns:a16="http://schemas.microsoft.com/office/drawing/2014/main" id="{A045282A-FCCF-4EAF-B150-EEAFA3CC0591}"/>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2C12BC4E-8068-498F-B5BA-C4D1E237A8A1}"/>
              </a:ext>
            </a:extLst>
          </p:cNvPr>
          <p:cNvSpPr>
            <a:spLocks noGrp="1"/>
          </p:cNvSpPr>
          <p:nvPr>
            <p:ph type="sldNum" sz="quarter" idx="12"/>
          </p:nvPr>
        </p:nvSpPr>
        <p:spPr/>
        <p:txBody>
          <a:bodyPr/>
          <a:lstStyle/>
          <a:p>
            <a:fld id="{D00DF6C2-B078-1C44-8738-7E8A6798AE5D}" type="slidenum">
              <a:rPr lang="nb-NO" smtClean="0"/>
              <a:t>8</a:t>
            </a:fld>
            <a:endParaRPr lang="nb-NO"/>
          </a:p>
        </p:txBody>
      </p:sp>
      <p:sp>
        <p:nvSpPr>
          <p:cNvPr id="5" name="Plassholder for tekst 4">
            <a:extLst>
              <a:ext uri="{FF2B5EF4-FFF2-40B4-BE49-F238E27FC236}">
                <a16:creationId xmlns:a16="http://schemas.microsoft.com/office/drawing/2014/main" id="{0B8E7494-C9D1-44A4-B7C8-74D7566A925F}"/>
              </a:ext>
            </a:extLst>
          </p:cNvPr>
          <p:cNvSpPr>
            <a:spLocks noGrp="1"/>
          </p:cNvSpPr>
          <p:nvPr>
            <p:ph type="body" sz="quarter" idx="13"/>
          </p:nvPr>
        </p:nvSpPr>
        <p:spPr>
          <a:xfrm>
            <a:off x="838200" y="1289050"/>
            <a:ext cx="5757153" cy="4775200"/>
          </a:xfrm>
        </p:spPr>
        <p:txBody>
          <a:bodyPr/>
          <a:lstStyle/>
          <a:p>
            <a:r>
              <a:rPr lang="nb-NO" dirty="0"/>
              <a:t>Stavanger kommune er mennesker til stede for mennesker – fra vugge til grav</a:t>
            </a:r>
          </a:p>
          <a:p>
            <a:r>
              <a:rPr lang="nb-NO" dirty="0"/>
              <a:t>Du skal oppleve tilstedeværelse og dialog</a:t>
            </a:r>
          </a:p>
          <a:p>
            <a:r>
              <a:rPr lang="nb-NO" dirty="0"/>
              <a:t>I alle livets faser og situasjoner møter vi deg med åpenhet, respekt og verdighet</a:t>
            </a:r>
          </a:p>
        </p:txBody>
      </p:sp>
      <p:graphicFrame>
        <p:nvGraphicFramePr>
          <p:cNvPr id="6" name="Objekt 5">
            <a:extLst>
              <a:ext uri="{FF2B5EF4-FFF2-40B4-BE49-F238E27FC236}">
                <a16:creationId xmlns:a16="http://schemas.microsoft.com/office/drawing/2014/main" id="{2B83542C-EC7A-46A7-BA83-EB0C5ECF568F}"/>
              </a:ext>
            </a:extLst>
          </p:cNvPr>
          <p:cNvGraphicFramePr>
            <a:graphicFrameLocks noChangeAspect="1"/>
          </p:cNvGraphicFramePr>
          <p:nvPr>
            <p:extLst>
              <p:ext uri="{D42A27DB-BD31-4B8C-83A1-F6EECF244321}">
                <p14:modId xmlns:p14="http://schemas.microsoft.com/office/powerpoint/2010/main" val="1143449075"/>
              </p:ext>
            </p:extLst>
          </p:nvPr>
        </p:nvGraphicFramePr>
        <p:xfrm>
          <a:off x="7041026" y="1395007"/>
          <a:ext cx="4312774" cy="3060261"/>
        </p:xfrm>
        <a:graphic>
          <a:graphicData uri="http://schemas.openxmlformats.org/presentationml/2006/ole">
            <mc:AlternateContent xmlns:mc="http://schemas.openxmlformats.org/markup-compatibility/2006">
              <mc:Choice xmlns:v="urn:schemas-microsoft-com:vml" Requires="v">
                <p:oleObj spid="_x0000_s3076" name="Image" r:id="rId4" imgW="12698280" imgH="9015840" progId="Photoshop.Image.16">
                  <p:embed/>
                </p:oleObj>
              </mc:Choice>
              <mc:Fallback>
                <p:oleObj name="Image" r:id="rId4" imgW="12698280" imgH="9015840" progId="Photoshop.Image.16">
                  <p:embed/>
                  <p:pic>
                    <p:nvPicPr>
                      <p:cNvPr id="0" name=""/>
                      <p:cNvPicPr/>
                      <p:nvPr/>
                    </p:nvPicPr>
                    <p:blipFill>
                      <a:blip r:embed="rId5"/>
                      <a:stretch>
                        <a:fillRect/>
                      </a:stretch>
                    </p:blipFill>
                    <p:spPr>
                      <a:xfrm>
                        <a:off x="7041026" y="1395007"/>
                        <a:ext cx="4312774" cy="3060261"/>
                      </a:xfrm>
                      <a:prstGeom prst="rect">
                        <a:avLst/>
                      </a:prstGeom>
                    </p:spPr>
                  </p:pic>
                </p:oleObj>
              </mc:Fallback>
            </mc:AlternateContent>
          </a:graphicData>
        </a:graphic>
      </p:graphicFrame>
    </p:spTree>
    <p:extLst>
      <p:ext uri="{BB962C8B-B14F-4D97-AF65-F5344CB8AC3E}">
        <p14:creationId xmlns:p14="http://schemas.microsoft.com/office/powerpoint/2010/main" val="3415760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81EB0B-265D-42EF-BAE0-C6F7527CBBE8}"/>
              </a:ext>
            </a:extLst>
          </p:cNvPr>
          <p:cNvSpPr>
            <a:spLocks noGrp="1"/>
          </p:cNvSpPr>
          <p:nvPr>
            <p:ph type="title"/>
          </p:nvPr>
        </p:nvSpPr>
        <p:spPr/>
        <p:txBody>
          <a:bodyPr/>
          <a:lstStyle/>
          <a:p>
            <a:r>
              <a:rPr lang="nb-NO" dirty="0"/>
              <a:t>Vil gå foran</a:t>
            </a:r>
          </a:p>
        </p:txBody>
      </p:sp>
      <p:sp>
        <p:nvSpPr>
          <p:cNvPr id="3" name="Plassholder for bunntekst 2">
            <a:extLst>
              <a:ext uri="{FF2B5EF4-FFF2-40B4-BE49-F238E27FC236}">
                <a16:creationId xmlns:a16="http://schemas.microsoft.com/office/drawing/2014/main" id="{76322BC0-69D1-4618-BCFA-23A61E0E9EC8}"/>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FF6DB988-9C8D-4E9B-BB89-6861C82C4603}"/>
              </a:ext>
            </a:extLst>
          </p:cNvPr>
          <p:cNvSpPr>
            <a:spLocks noGrp="1"/>
          </p:cNvSpPr>
          <p:nvPr>
            <p:ph type="sldNum" sz="quarter" idx="12"/>
          </p:nvPr>
        </p:nvSpPr>
        <p:spPr/>
        <p:txBody>
          <a:bodyPr/>
          <a:lstStyle/>
          <a:p>
            <a:fld id="{D00DF6C2-B078-1C44-8738-7E8A6798AE5D}" type="slidenum">
              <a:rPr lang="nb-NO" smtClean="0"/>
              <a:t>9</a:t>
            </a:fld>
            <a:endParaRPr lang="nb-NO"/>
          </a:p>
        </p:txBody>
      </p:sp>
      <p:sp>
        <p:nvSpPr>
          <p:cNvPr id="5" name="Plassholder for tekst 4">
            <a:extLst>
              <a:ext uri="{FF2B5EF4-FFF2-40B4-BE49-F238E27FC236}">
                <a16:creationId xmlns:a16="http://schemas.microsoft.com/office/drawing/2014/main" id="{51C23768-1543-453E-A990-B7BF73E5B96D}"/>
              </a:ext>
            </a:extLst>
          </p:cNvPr>
          <p:cNvSpPr>
            <a:spLocks noGrp="1"/>
          </p:cNvSpPr>
          <p:nvPr>
            <p:ph type="body" sz="quarter" idx="13"/>
          </p:nvPr>
        </p:nvSpPr>
        <p:spPr>
          <a:xfrm>
            <a:off x="838200" y="1289050"/>
            <a:ext cx="5980889" cy="4775200"/>
          </a:xfrm>
        </p:spPr>
        <p:txBody>
          <a:bodyPr/>
          <a:lstStyle/>
          <a:p>
            <a:r>
              <a:rPr lang="nb-NO" dirty="0"/>
              <a:t>I Stavanger kommune vil vi gå foran i utviklingen</a:t>
            </a:r>
          </a:p>
          <a:p>
            <a:r>
              <a:rPr lang="nb-NO" dirty="0"/>
              <a:t>Søker det fremragende i alle våre prosesser og i våre valg</a:t>
            </a:r>
          </a:p>
          <a:p>
            <a:r>
              <a:rPr lang="nb-NO" dirty="0"/>
              <a:t>Vi har kunnskap og søker stadig ny kunnskap</a:t>
            </a:r>
          </a:p>
          <a:p>
            <a:r>
              <a:rPr lang="nb-NO" dirty="0"/>
              <a:t>Vi samarbeider på tvers</a:t>
            </a:r>
          </a:p>
          <a:p>
            <a:r>
              <a:rPr lang="nb-NO" dirty="0"/>
              <a:t>Bærekraftige beslutninger og handlinger gir kommende generasjoner mulighet for et rikere liv</a:t>
            </a:r>
          </a:p>
        </p:txBody>
      </p:sp>
      <p:graphicFrame>
        <p:nvGraphicFramePr>
          <p:cNvPr id="6" name="Objekt 5">
            <a:extLst>
              <a:ext uri="{FF2B5EF4-FFF2-40B4-BE49-F238E27FC236}">
                <a16:creationId xmlns:a16="http://schemas.microsoft.com/office/drawing/2014/main" id="{C7744C1B-79C8-455E-B0DA-35FE0E569657}"/>
              </a:ext>
            </a:extLst>
          </p:cNvPr>
          <p:cNvGraphicFramePr>
            <a:graphicFrameLocks noChangeAspect="1"/>
          </p:cNvGraphicFramePr>
          <p:nvPr>
            <p:extLst>
              <p:ext uri="{D42A27DB-BD31-4B8C-83A1-F6EECF244321}">
                <p14:modId xmlns:p14="http://schemas.microsoft.com/office/powerpoint/2010/main" val="4196665677"/>
              </p:ext>
            </p:extLst>
          </p:nvPr>
        </p:nvGraphicFramePr>
        <p:xfrm>
          <a:off x="8158915" y="1289050"/>
          <a:ext cx="3194885" cy="4786717"/>
        </p:xfrm>
        <a:graphic>
          <a:graphicData uri="http://schemas.openxmlformats.org/presentationml/2006/ole">
            <mc:AlternateContent xmlns:mc="http://schemas.openxmlformats.org/markup-compatibility/2006">
              <mc:Choice xmlns:v="urn:schemas-microsoft-com:vml" Requires="v">
                <p:oleObj spid="_x0000_s4100" name="Image" r:id="rId4" imgW="12698280" imgH="19047600" progId="Photoshop.Image.16">
                  <p:embed/>
                </p:oleObj>
              </mc:Choice>
              <mc:Fallback>
                <p:oleObj name="Image" r:id="rId4" imgW="12698280" imgH="19047600" progId="Photoshop.Image.16">
                  <p:embed/>
                  <p:pic>
                    <p:nvPicPr>
                      <p:cNvPr id="0" name=""/>
                      <p:cNvPicPr/>
                      <p:nvPr/>
                    </p:nvPicPr>
                    <p:blipFill>
                      <a:blip r:embed="rId5"/>
                      <a:stretch>
                        <a:fillRect/>
                      </a:stretch>
                    </p:blipFill>
                    <p:spPr>
                      <a:xfrm>
                        <a:off x="8158915" y="1289050"/>
                        <a:ext cx="3194885" cy="4786717"/>
                      </a:xfrm>
                      <a:prstGeom prst="rect">
                        <a:avLst/>
                      </a:prstGeom>
                    </p:spPr>
                  </p:pic>
                </p:oleObj>
              </mc:Fallback>
            </mc:AlternateContent>
          </a:graphicData>
        </a:graphic>
      </p:graphicFrame>
    </p:spTree>
    <p:extLst>
      <p:ext uri="{BB962C8B-B14F-4D97-AF65-F5344CB8AC3E}">
        <p14:creationId xmlns:p14="http://schemas.microsoft.com/office/powerpoint/2010/main" val="3171609722"/>
      </p:ext>
    </p:extLst>
  </p:cSld>
  <p:clrMapOvr>
    <a:masterClrMapping/>
  </p:clrMapOvr>
</p:sld>
</file>

<file path=ppt/theme/theme1.xml><?xml version="1.0" encoding="utf-8"?>
<a:theme xmlns:a="http://schemas.openxmlformats.org/drawingml/2006/main" name="Office-tema">
  <a:themeElements>
    <a:clrScheme name="STKO 2">
      <a:dk1>
        <a:srgbClr val="432D22"/>
      </a:dk1>
      <a:lt1>
        <a:srgbClr val="FFFFFF"/>
      </a:lt1>
      <a:dk2>
        <a:srgbClr val="000000"/>
      </a:dk2>
      <a:lt2>
        <a:srgbClr val="EEECE1"/>
      </a:lt2>
      <a:accent1>
        <a:srgbClr val="0060A5"/>
      </a:accent1>
      <a:accent2>
        <a:srgbClr val="C8102E"/>
      </a:accent2>
      <a:accent3>
        <a:srgbClr val="4C8C2B"/>
      </a:accent3>
      <a:accent4>
        <a:srgbClr val="64A70B"/>
      </a:accent4>
      <a:accent5>
        <a:srgbClr val="B5BD00"/>
      </a:accent5>
      <a:accent6>
        <a:srgbClr val="009FDF"/>
      </a:accent6>
      <a:hlink>
        <a:srgbClr val="009FDF"/>
      </a:hlink>
      <a:folHlink>
        <a:srgbClr val="C8102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1CBC16B370BC64EA2BC1A3169E2B670" ma:contentTypeVersion="0" ma:contentTypeDescription="Opprett et nytt dokument." ma:contentTypeScope="" ma:versionID="2ea9d89a1babce0ae7914fa3ba18894d">
  <xsd:schema xmlns:xsd="http://www.w3.org/2001/XMLSchema" xmlns:xs="http://www.w3.org/2001/XMLSchema" xmlns:p="http://schemas.microsoft.com/office/2006/metadata/properties" targetNamespace="http://schemas.microsoft.com/office/2006/metadata/properties" ma:root="true" ma:fieldsID="3cc6b983d7826267c7702c9b9c20b1d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F457A9F-099C-45FF-AAC3-F476ABFAF723}"/>
</file>

<file path=customXml/itemProps2.xml><?xml version="1.0" encoding="utf-8"?>
<ds:datastoreItem xmlns:ds="http://schemas.openxmlformats.org/officeDocument/2006/customXml" ds:itemID="{12D775AF-057D-4FB7-9DA1-1D316BF91F8F}"/>
</file>

<file path=customXml/itemProps3.xml><?xml version="1.0" encoding="utf-8"?>
<ds:datastoreItem xmlns:ds="http://schemas.openxmlformats.org/officeDocument/2006/customXml" ds:itemID="{605C33BA-21B4-4AC6-A7C9-48E0D24804D3}"/>
</file>

<file path=docProps/app.xml><?xml version="1.0" encoding="utf-8"?>
<Properties xmlns="http://schemas.openxmlformats.org/officeDocument/2006/extended-properties" xmlns:vt="http://schemas.openxmlformats.org/officeDocument/2006/docPropsVTypes">
  <TotalTime>1423</TotalTime>
  <Words>464</Words>
  <Application>Microsoft Office PowerPoint</Application>
  <PresentationFormat>Widescreen</PresentationFormat>
  <Paragraphs>48</Paragraphs>
  <Slides>10</Slides>
  <Notes>5</Notes>
  <HiddenSlides>0</HiddenSlides>
  <MMClips>1</MMClips>
  <ScaleCrop>false</ScaleCrop>
  <HeadingPairs>
    <vt:vector size="8" baseType="variant">
      <vt:variant>
        <vt:lpstr>Brukte skrifter</vt:lpstr>
      </vt:variant>
      <vt:variant>
        <vt:i4>3</vt:i4>
      </vt:variant>
      <vt:variant>
        <vt:lpstr>Tema</vt:lpstr>
      </vt:variant>
      <vt:variant>
        <vt:i4>1</vt:i4>
      </vt:variant>
      <vt:variant>
        <vt:lpstr>Innebygde OLE-servere</vt:lpstr>
      </vt:variant>
      <vt:variant>
        <vt:i4>1</vt:i4>
      </vt:variant>
      <vt:variant>
        <vt:lpstr>Lysbildetitler</vt:lpstr>
      </vt:variant>
      <vt:variant>
        <vt:i4>10</vt:i4>
      </vt:variant>
    </vt:vector>
  </HeadingPairs>
  <TitlesOfParts>
    <vt:vector size="15" baseType="lpstr">
      <vt:lpstr>Arial</vt:lpstr>
      <vt:lpstr>Calibri</vt:lpstr>
      <vt:lpstr>Wingdings</vt:lpstr>
      <vt:lpstr>Office-tema</vt:lpstr>
      <vt:lpstr>Image</vt:lpstr>
      <vt:lpstr>Hvordan samarbeide godt med kommunene?  </vt:lpstr>
      <vt:lpstr>PowerPoint-presentasjon</vt:lpstr>
      <vt:lpstr>Utenforskap  </vt:lpstr>
      <vt:lpstr>PowerPoint-presentasjon</vt:lpstr>
      <vt:lpstr>Menighetene i Stavanger</vt:lpstr>
      <vt:lpstr>Visjon – Sammen for en levende ny</vt:lpstr>
      <vt:lpstr>Verdier</vt:lpstr>
      <vt:lpstr>Er til stede</vt:lpstr>
      <vt:lpstr>Vil gå foran</vt:lpstr>
      <vt:lpstr>Skaper framtiden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Microsoft Office-bruker</dc:creator>
  <cp:lastModifiedBy>Bjørg Tysdal Moe</cp:lastModifiedBy>
  <cp:revision>36</cp:revision>
  <cp:lastPrinted>2016-12-22T07:22:50Z</cp:lastPrinted>
  <dcterms:created xsi:type="dcterms:W3CDTF">2016-12-21T09:45:58Z</dcterms:created>
  <dcterms:modified xsi:type="dcterms:W3CDTF">2018-01-19T11:08:46Z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0x01010061CBC16B370BC64EA2BC1A3169E2B670</vt:lpwstr>
  </property>
  <property fmtid="{D5CDD505-2E9C-101B-9397-08002B2CF9AE}" pid="3" name="IsMyDocuments">
    <vt:bool>true</vt:bool>
  </property>
</Properties>
</file>