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5.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58" r:id="rId4"/>
    <p:sldId id="276" r:id="rId5"/>
    <p:sldId id="277" r:id="rId6"/>
    <p:sldId id="278" r:id="rId7"/>
    <p:sldId id="275" r:id="rId8"/>
    <p:sldId id="264" r:id="rId9"/>
    <p:sldId id="265" r:id="rId10"/>
    <p:sldId id="266" r:id="rId11"/>
    <p:sldId id="267" r:id="rId12"/>
    <p:sldId id="268" r:id="rId13"/>
    <p:sldId id="271" r:id="rId14"/>
    <p:sldId id="270" r:id="rId15"/>
    <p:sldId id="279" r:id="rId16"/>
    <p:sldId id="280" r:id="rId17"/>
    <p:sldId id="281" r:id="rId18"/>
    <p:sldId id="282" r:id="rId19"/>
    <p:sldId id="273" r:id="rId20"/>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smtClean="0"/>
              <a:t>Klikk for å redigere tittelstil</a:t>
            </a:r>
            <a:endParaRPr lang="nb-NO"/>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p>
            <a:fld id="{2E6B685B-CFD3-4288-975D-BA16B67887AA}" type="datetimeFigureOut">
              <a:rPr lang="nb-NO" smtClean="0"/>
              <a:t>25.01.2018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1582E179-21C5-41F5-9901-02E99D6A3744}" type="slidenum">
              <a:rPr lang="nb-NO" smtClean="0"/>
              <a:t>‹#›</a:t>
            </a:fld>
            <a:endParaRPr lang="nb-NO"/>
          </a:p>
        </p:txBody>
      </p:sp>
    </p:spTree>
    <p:extLst>
      <p:ext uri="{BB962C8B-B14F-4D97-AF65-F5344CB8AC3E}">
        <p14:creationId xmlns:p14="http://schemas.microsoft.com/office/powerpoint/2010/main" val="3172736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2E6B685B-CFD3-4288-975D-BA16B67887AA}" type="datetimeFigureOut">
              <a:rPr lang="nb-NO" smtClean="0"/>
              <a:t>25.01.2018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1582E179-21C5-41F5-9901-02E99D6A3744}" type="slidenum">
              <a:rPr lang="nb-NO" smtClean="0"/>
              <a:t>‹#›</a:t>
            </a:fld>
            <a:endParaRPr lang="nb-NO"/>
          </a:p>
        </p:txBody>
      </p:sp>
    </p:spTree>
    <p:extLst>
      <p:ext uri="{BB962C8B-B14F-4D97-AF65-F5344CB8AC3E}">
        <p14:creationId xmlns:p14="http://schemas.microsoft.com/office/powerpoint/2010/main" val="3055971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2E6B685B-CFD3-4288-975D-BA16B67887AA}" type="datetimeFigureOut">
              <a:rPr lang="nb-NO" smtClean="0"/>
              <a:t>25.01.2018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1582E179-21C5-41F5-9901-02E99D6A3744}" type="slidenum">
              <a:rPr lang="nb-NO" smtClean="0"/>
              <a:t>‹#›</a:t>
            </a:fld>
            <a:endParaRPr lang="nb-NO"/>
          </a:p>
        </p:txBody>
      </p:sp>
    </p:spTree>
    <p:extLst>
      <p:ext uri="{BB962C8B-B14F-4D97-AF65-F5344CB8AC3E}">
        <p14:creationId xmlns:p14="http://schemas.microsoft.com/office/powerpoint/2010/main" val="3276311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2E6B685B-CFD3-4288-975D-BA16B67887AA}" type="datetimeFigureOut">
              <a:rPr lang="nb-NO" smtClean="0"/>
              <a:t>25.01.2018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1582E179-21C5-41F5-9901-02E99D6A3744}" type="slidenum">
              <a:rPr lang="nb-NO" smtClean="0"/>
              <a:t>‹#›</a:t>
            </a:fld>
            <a:endParaRPr lang="nb-NO"/>
          </a:p>
        </p:txBody>
      </p:sp>
    </p:spTree>
    <p:extLst>
      <p:ext uri="{BB962C8B-B14F-4D97-AF65-F5344CB8AC3E}">
        <p14:creationId xmlns:p14="http://schemas.microsoft.com/office/powerpoint/2010/main" val="1547714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smtClean="0"/>
              <a:t>Klikk for å redigere tittelstil</a:t>
            </a:r>
            <a:endParaRPr lang="nb-NO"/>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fld id="{2E6B685B-CFD3-4288-975D-BA16B67887AA}" type="datetimeFigureOut">
              <a:rPr lang="nb-NO" smtClean="0"/>
              <a:t>25.01.2018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1582E179-21C5-41F5-9901-02E99D6A3744}" type="slidenum">
              <a:rPr lang="nb-NO" smtClean="0"/>
              <a:t>‹#›</a:t>
            </a:fld>
            <a:endParaRPr lang="nb-NO"/>
          </a:p>
        </p:txBody>
      </p:sp>
    </p:spTree>
    <p:extLst>
      <p:ext uri="{BB962C8B-B14F-4D97-AF65-F5344CB8AC3E}">
        <p14:creationId xmlns:p14="http://schemas.microsoft.com/office/powerpoint/2010/main" val="2762384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838200" y="1825625"/>
            <a:ext cx="5181600" cy="435133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6172200" y="1825625"/>
            <a:ext cx="5181600" cy="435133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fld id="{2E6B685B-CFD3-4288-975D-BA16B67887AA}" type="datetimeFigureOut">
              <a:rPr lang="nb-NO" smtClean="0"/>
              <a:t>25.01.2018</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1582E179-21C5-41F5-9901-02E99D6A3744}" type="slidenum">
              <a:rPr lang="nb-NO" smtClean="0"/>
              <a:t>‹#›</a:t>
            </a:fld>
            <a:endParaRPr lang="nb-NO"/>
          </a:p>
        </p:txBody>
      </p:sp>
    </p:spTree>
    <p:extLst>
      <p:ext uri="{BB962C8B-B14F-4D97-AF65-F5344CB8AC3E}">
        <p14:creationId xmlns:p14="http://schemas.microsoft.com/office/powerpoint/2010/main" val="891665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smtClean="0"/>
              <a:t>Klikk for å redigere tittelstil</a:t>
            </a:r>
            <a:endParaRPr lang="nb-NO"/>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p>
            <a:fld id="{2E6B685B-CFD3-4288-975D-BA16B67887AA}" type="datetimeFigureOut">
              <a:rPr lang="nb-NO" smtClean="0"/>
              <a:t>25.01.2018</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1582E179-21C5-41F5-9901-02E99D6A3744}" type="slidenum">
              <a:rPr lang="nb-NO" smtClean="0"/>
              <a:t>‹#›</a:t>
            </a:fld>
            <a:endParaRPr lang="nb-NO"/>
          </a:p>
        </p:txBody>
      </p:sp>
    </p:spTree>
    <p:extLst>
      <p:ext uri="{BB962C8B-B14F-4D97-AF65-F5344CB8AC3E}">
        <p14:creationId xmlns:p14="http://schemas.microsoft.com/office/powerpoint/2010/main" val="3283306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2E6B685B-CFD3-4288-975D-BA16B67887AA}" type="datetimeFigureOut">
              <a:rPr lang="nb-NO" smtClean="0"/>
              <a:t>25.01.2018</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1582E179-21C5-41F5-9901-02E99D6A3744}" type="slidenum">
              <a:rPr lang="nb-NO" smtClean="0"/>
              <a:t>‹#›</a:t>
            </a:fld>
            <a:endParaRPr lang="nb-NO"/>
          </a:p>
        </p:txBody>
      </p:sp>
    </p:spTree>
    <p:extLst>
      <p:ext uri="{BB962C8B-B14F-4D97-AF65-F5344CB8AC3E}">
        <p14:creationId xmlns:p14="http://schemas.microsoft.com/office/powerpoint/2010/main" val="3157896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2E6B685B-CFD3-4288-975D-BA16B67887AA}" type="datetimeFigureOut">
              <a:rPr lang="nb-NO" smtClean="0"/>
              <a:t>25.01.2018</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1582E179-21C5-41F5-9901-02E99D6A3744}" type="slidenum">
              <a:rPr lang="nb-NO" smtClean="0"/>
              <a:t>‹#›</a:t>
            </a:fld>
            <a:endParaRPr lang="nb-NO"/>
          </a:p>
        </p:txBody>
      </p:sp>
    </p:spTree>
    <p:extLst>
      <p:ext uri="{BB962C8B-B14F-4D97-AF65-F5344CB8AC3E}">
        <p14:creationId xmlns:p14="http://schemas.microsoft.com/office/powerpoint/2010/main" val="3509768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nb-NO"/>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2E6B685B-CFD3-4288-975D-BA16B67887AA}" type="datetimeFigureOut">
              <a:rPr lang="nb-NO" smtClean="0"/>
              <a:t>25.01.2018</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1582E179-21C5-41F5-9901-02E99D6A3744}" type="slidenum">
              <a:rPr lang="nb-NO" smtClean="0"/>
              <a:t>‹#›</a:t>
            </a:fld>
            <a:endParaRPr lang="nb-NO"/>
          </a:p>
        </p:txBody>
      </p:sp>
    </p:spTree>
    <p:extLst>
      <p:ext uri="{BB962C8B-B14F-4D97-AF65-F5344CB8AC3E}">
        <p14:creationId xmlns:p14="http://schemas.microsoft.com/office/powerpoint/2010/main" val="2608343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nb-NO"/>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2E6B685B-CFD3-4288-975D-BA16B67887AA}" type="datetimeFigureOut">
              <a:rPr lang="nb-NO" smtClean="0"/>
              <a:t>25.01.2018</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1582E179-21C5-41F5-9901-02E99D6A3744}" type="slidenum">
              <a:rPr lang="nb-NO" smtClean="0"/>
              <a:t>‹#›</a:t>
            </a:fld>
            <a:endParaRPr lang="nb-NO"/>
          </a:p>
        </p:txBody>
      </p:sp>
    </p:spTree>
    <p:extLst>
      <p:ext uri="{BB962C8B-B14F-4D97-AF65-F5344CB8AC3E}">
        <p14:creationId xmlns:p14="http://schemas.microsoft.com/office/powerpoint/2010/main" val="3633564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smtClean="0"/>
              <a:t>Klikk for å redigere tittelstil</a:t>
            </a:r>
            <a:endParaRPr lang="nb-NO"/>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6B685B-CFD3-4288-975D-BA16B67887AA}" type="datetimeFigureOut">
              <a:rPr lang="nb-NO" smtClean="0"/>
              <a:t>25.01.2018</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82E179-21C5-41F5-9901-02E99D6A3744}" type="slidenum">
              <a:rPr lang="nb-NO" smtClean="0"/>
              <a:t>‹#›</a:t>
            </a:fld>
            <a:endParaRPr lang="nb-NO"/>
          </a:p>
        </p:txBody>
      </p:sp>
    </p:spTree>
    <p:extLst>
      <p:ext uri="{BB962C8B-B14F-4D97-AF65-F5344CB8AC3E}">
        <p14:creationId xmlns:p14="http://schemas.microsoft.com/office/powerpoint/2010/main" val="1668388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p:txBody>
          <a:bodyPr>
            <a:normAutofit/>
          </a:bodyPr>
          <a:lstStyle/>
          <a:p>
            <a:r>
              <a:rPr lang="nb-NO" dirty="0" smtClean="0">
                <a:solidFill>
                  <a:schemeClr val="bg1"/>
                </a:solidFill>
              </a:rPr>
              <a:t>Hvor er vi som kirke? </a:t>
            </a:r>
            <a:br>
              <a:rPr lang="nb-NO" dirty="0" smtClean="0">
                <a:solidFill>
                  <a:schemeClr val="bg1"/>
                </a:solidFill>
              </a:rPr>
            </a:br>
            <a:r>
              <a:rPr lang="nb-NO" sz="4400" dirty="0" smtClean="0">
                <a:solidFill>
                  <a:schemeClr val="bg1"/>
                </a:solidFill>
              </a:rPr>
              <a:t>Funn fra «Kirken i Stavanger mot 2020». </a:t>
            </a:r>
            <a:endParaRPr lang="nb-NO" dirty="0">
              <a:solidFill>
                <a:schemeClr val="bg1"/>
              </a:solidFill>
            </a:endParaRPr>
          </a:p>
        </p:txBody>
      </p:sp>
      <p:sp>
        <p:nvSpPr>
          <p:cNvPr id="3" name="Undertittel 2"/>
          <p:cNvSpPr>
            <a:spLocks noGrp="1"/>
          </p:cNvSpPr>
          <p:nvPr>
            <p:ph type="subTitle" idx="1"/>
          </p:nvPr>
        </p:nvSpPr>
        <p:spPr/>
        <p:txBody>
          <a:bodyPr/>
          <a:lstStyle/>
          <a:p>
            <a:endParaRPr lang="nb-NO" dirty="0"/>
          </a:p>
        </p:txBody>
      </p:sp>
    </p:spTree>
    <p:extLst>
      <p:ext uri="{BB962C8B-B14F-4D97-AF65-F5344CB8AC3E}">
        <p14:creationId xmlns:p14="http://schemas.microsoft.com/office/powerpoint/2010/main" val="14687116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solidFill>
                  <a:schemeClr val="bg1"/>
                </a:solidFill>
              </a:rPr>
              <a:t/>
            </a:r>
            <a:br>
              <a:rPr lang="nb-NO" dirty="0" smtClean="0">
                <a:solidFill>
                  <a:schemeClr val="bg1"/>
                </a:solidFill>
              </a:rPr>
            </a:br>
            <a:r>
              <a:rPr lang="nb-NO" i="1" dirty="0">
                <a:solidFill>
                  <a:schemeClr val="bg1"/>
                </a:solidFill>
              </a:rPr>
              <a:t>«Hvordan jobber vi egentlig?»</a:t>
            </a:r>
            <a:br>
              <a:rPr lang="nb-NO" i="1" dirty="0">
                <a:solidFill>
                  <a:schemeClr val="bg1"/>
                </a:solidFill>
              </a:rPr>
            </a:br>
            <a:r>
              <a:rPr lang="nb-NO" b="1" dirty="0" smtClean="0">
                <a:solidFill>
                  <a:schemeClr val="bg1"/>
                </a:solidFill>
              </a:rPr>
              <a:t>KULTUREN VÅR I ENDRINGSTIDER</a:t>
            </a:r>
            <a:r>
              <a:rPr lang="nb-NO" dirty="0" smtClean="0">
                <a:solidFill>
                  <a:schemeClr val="bg1"/>
                </a:solidFill>
              </a:rPr>
              <a:t/>
            </a:r>
            <a:br>
              <a:rPr lang="nb-NO" dirty="0" smtClean="0">
                <a:solidFill>
                  <a:schemeClr val="bg1"/>
                </a:solidFill>
              </a:rPr>
            </a:br>
            <a:endParaRPr lang="nb-NO" dirty="0">
              <a:solidFill>
                <a:schemeClr val="bg1"/>
              </a:solidFill>
            </a:endParaRPr>
          </a:p>
        </p:txBody>
      </p:sp>
      <p:sp>
        <p:nvSpPr>
          <p:cNvPr id="3" name="Plassholder for innhold 2"/>
          <p:cNvSpPr>
            <a:spLocks noGrp="1"/>
          </p:cNvSpPr>
          <p:nvPr>
            <p:ph idx="1"/>
          </p:nvPr>
        </p:nvSpPr>
        <p:spPr>
          <a:xfrm>
            <a:off x="838200" y="1797490"/>
            <a:ext cx="10515600" cy="4351338"/>
          </a:xfrm>
          <a:solidFill>
            <a:schemeClr val="tx1"/>
          </a:solidFill>
        </p:spPr>
        <p:txBody>
          <a:bodyPr/>
          <a:lstStyle/>
          <a:p>
            <a:pPr marL="742950" indent="-742950">
              <a:buAutoNum type="arabicPeriod"/>
            </a:pPr>
            <a:r>
              <a:rPr lang="nb-NO" sz="3600" i="1" dirty="0" smtClean="0">
                <a:solidFill>
                  <a:schemeClr val="bg1"/>
                </a:solidFill>
              </a:rPr>
              <a:t>Trygghet</a:t>
            </a:r>
          </a:p>
          <a:p>
            <a:pPr marL="742950" indent="-742950">
              <a:buAutoNum type="arabicPeriod"/>
            </a:pPr>
            <a:r>
              <a:rPr lang="nb-NO" sz="3600" i="1" dirty="0" smtClean="0">
                <a:solidFill>
                  <a:schemeClr val="bg1"/>
                </a:solidFill>
              </a:rPr>
              <a:t>Nysgjerrighet</a:t>
            </a:r>
          </a:p>
          <a:p>
            <a:pPr marL="742950" indent="-742950">
              <a:buAutoNum type="arabicPeriod"/>
            </a:pPr>
            <a:r>
              <a:rPr lang="nb-NO" sz="3600" i="1" dirty="0" smtClean="0">
                <a:solidFill>
                  <a:schemeClr val="bg1"/>
                </a:solidFill>
              </a:rPr>
              <a:t>Dynamikk</a:t>
            </a:r>
          </a:p>
          <a:p>
            <a:pPr marL="742950" indent="-742950">
              <a:buAutoNum type="arabicPeriod"/>
            </a:pPr>
            <a:r>
              <a:rPr lang="nb-NO" sz="3600" i="1" dirty="0" smtClean="0">
                <a:solidFill>
                  <a:schemeClr val="bg1"/>
                </a:solidFill>
              </a:rPr>
              <a:t>Beslutningsdisiplin</a:t>
            </a:r>
            <a:endParaRPr lang="nb-NO" sz="3600" dirty="0" smtClean="0">
              <a:solidFill>
                <a:schemeClr val="bg1"/>
              </a:solidFill>
            </a:endParaRPr>
          </a:p>
          <a:p>
            <a:pPr marL="0" indent="0">
              <a:buNone/>
            </a:pPr>
            <a:endParaRPr lang="nb-NO" dirty="0"/>
          </a:p>
        </p:txBody>
      </p:sp>
    </p:spTree>
    <p:extLst>
      <p:ext uri="{BB962C8B-B14F-4D97-AF65-F5344CB8AC3E}">
        <p14:creationId xmlns:p14="http://schemas.microsoft.com/office/powerpoint/2010/main" val="598514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838200" y="364209"/>
            <a:ext cx="10515600" cy="1433593"/>
          </a:xfrm>
        </p:spPr>
        <p:txBody>
          <a:bodyPr>
            <a:normAutofit fontScale="90000"/>
          </a:bodyPr>
          <a:lstStyle/>
          <a:p>
            <a:r>
              <a:rPr lang="nb-NO" dirty="0" smtClean="0">
                <a:solidFill>
                  <a:schemeClr val="bg1"/>
                </a:solidFill>
              </a:rPr>
              <a:t/>
            </a:r>
            <a:br>
              <a:rPr lang="nb-NO" dirty="0" smtClean="0">
                <a:solidFill>
                  <a:schemeClr val="bg1"/>
                </a:solidFill>
              </a:rPr>
            </a:br>
            <a:r>
              <a:rPr lang="nb-NO" dirty="0" smtClean="0">
                <a:solidFill>
                  <a:schemeClr val="bg1"/>
                </a:solidFill>
              </a:rPr>
              <a:t/>
            </a:r>
            <a:br>
              <a:rPr lang="nb-NO" dirty="0" smtClean="0">
                <a:solidFill>
                  <a:schemeClr val="bg1"/>
                </a:solidFill>
              </a:rPr>
            </a:br>
            <a:r>
              <a:rPr lang="nb-NO" i="1" dirty="0" smtClean="0">
                <a:solidFill>
                  <a:schemeClr val="bg1"/>
                </a:solidFill>
              </a:rPr>
              <a:t>«Hva er en relevant kirke og hvordan er vi det?»</a:t>
            </a:r>
            <a:r>
              <a:rPr lang="nb-NO" dirty="0">
                <a:solidFill>
                  <a:schemeClr val="bg1"/>
                </a:solidFill>
              </a:rPr>
              <a:t> </a:t>
            </a:r>
            <a:r>
              <a:rPr lang="nb-NO" dirty="0" smtClean="0">
                <a:solidFill>
                  <a:schemeClr val="bg1"/>
                </a:solidFill>
              </a:rPr>
              <a:t/>
            </a:r>
            <a:br>
              <a:rPr lang="nb-NO" dirty="0" smtClean="0">
                <a:solidFill>
                  <a:schemeClr val="bg1"/>
                </a:solidFill>
              </a:rPr>
            </a:br>
            <a:r>
              <a:rPr lang="nb-NO" dirty="0" smtClean="0">
                <a:solidFill>
                  <a:schemeClr val="bg1"/>
                </a:solidFill>
              </a:rPr>
              <a:t>En relevant </a:t>
            </a:r>
            <a:r>
              <a:rPr lang="nb-NO" dirty="0" err="1" smtClean="0">
                <a:solidFill>
                  <a:schemeClr val="bg1"/>
                </a:solidFill>
              </a:rPr>
              <a:t>kire</a:t>
            </a:r>
            <a:r>
              <a:rPr lang="nb-NO" dirty="0" smtClean="0">
                <a:solidFill>
                  <a:schemeClr val="bg1"/>
                </a:solidFill>
              </a:rPr>
              <a:t> er MISJONERENDE!</a:t>
            </a:r>
            <a:r>
              <a:rPr lang="nb-NO" i="1" dirty="0" smtClean="0">
                <a:solidFill>
                  <a:schemeClr val="bg1"/>
                </a:solidFill>
              </a:rPr>
              <a:t/>
            </a:r>
            <a:br>
              <a:rPr lang="nb-NO" i="1" dirty="0" smtClean="0">
                <a:solidFill>
                  <a:schemeClr val="bg1"/>
                </a:solidFill>
              </a:rPr>
            </a:br>
            <a:endParaRPr lang="nb-NO" dirty="0">
              <a:solidFill>
                <a:schemeClr val="bg1"/>
              </a:solidFill>
            </a:endParaRPr>
          </a:p>
        </p:txBody>
      </p:sp>
      <p:sp>
        <p:nvSpPr>
          <p:cNvPr id="3" name="Plassholder for innhold 2"/>
          <p:cNvSpPr>
            <a:spLocks noGrp="1"/>
          </p:cNvSpPr>
          <p:nvPr>
            <p:ph idx="1"/>
          </p:nvPr>
        </p:nvSpPr>
        <p:spPr>
          <a:xfrm>
            <a:off x="838200" y="2069024"/>
            <a:ext cx="10515600" cy="4079804"/>
          </a:xfrm>
          <a:solidFill>
            <a:schemeClr val="tx1"/>
          </a:solidFill>
        </p:spPr>
        <p:txBody>
          <a:bodyPr/>
          <a:lstStyle/>
          <a:p>
            <a:pPr marL="0" indent="0">
              <a:buNone/>
            </a:pPr>
            <a:r>
              <a:rPr lang="nb-NO" i="1" dirty="0" smtClean="0">
                <a:solidFill>
                  <a:schemeClr val="bg1"/>
                </a:solidFill>
              </a:rPr>
              <a:t>Romerne 1, 16: </a:t>
            </a:r>
          </a:p>
          <a:p>
            <a:pPr marL="0" indent="0">
              <a:buNone/>
            </a:pPr>
            <a:r>
              <a:rPr lang="nb-NO" dirty="0" smtClean="0">
                <a:solidFill>
                  <a:schemeClr val="bg1"/>
                </a:solidFill>
              </a:rPr>
              <a:t>For jeg skammer meg ikke over evangeliet. Det er en Guds kraft til frelse for hver den som tror, jøde først og så greker. For i det åpenbares Guds rettferdighet av tro til tro, slik det står skrevet:  Den rettferdige skal leve ved tro.</a:t>
            </a:r>
          </a:p>
          <a:p>
            <a:pPr marL="0" indent="0">
              <a:buNone/>
            </a:pPr>
            <a:r>
              <a:rPr lang="nb-NO" i="1" dirty="0" smtClean="0">
                <a:solidFill>
                  <a:schemeClr val="bg1"/>
                </a:solidFill>
              </a:rPr>
              <a:t>Johannes 20, 29:</a:t>
            </a:r>
            <a:r>
              <a:rPr lang="nb-NO" dirty="0" smtClean="0">
                <a:solidFill>
                  <a:schemeClr val="bg1"/>
                </a:solidFill>
              </a:rPr>
              <a:t/>
            </a:r>
            <a:br>
              <a:rPr lang="nb-NO" dirty="0" smtClean="0">
                <a:solidFill>
                  <a:schemeClr val="bg1"/>
                </a:solidFill>
              </a:rPr>
            </a:br>
            <a:r>
              <a:rPr lang="nb-NO" dirty="0" smtClean="0">
                <a:solidFill>
                  <a:schemeClr val="bg1"/>
                </a:solidFill>
              </a:rPr>
              <a:t>Fordi du har sett meg, tror du. Salige er de som ikke ser, og likevel tror.</a:t>
            </a:r>
            <a:endParaRPr lang="nb-NO" dirty="0">
              <a:solidFill>
                <a:schemeClr val="bg1"/>
              </a:solidFill>
            </a:endParaRPr>
          </a:p>
        </p:txBody>
      </p:sp>
    </p:spTree>
    <p:extLst>
      <p:ext uri="{BB962C8B-B14F-4D97-AF65-F5344CB8AC3E}">
        <p14:creationId xmlns:p14="http://schemas.microsoft.com/office/powerpoint/2010/main" val="776043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solidFill>
                  <a:schemeClr val="bg1"/>
                </a:solidFill>
              </a:rPr>
              <a:t/>
            </a:r>
            <a:br>
              <a:rPr lang="nb-NO" dirty="0" smtClean="0">
                <a:solidFill>
                  <a:schemeClr val="bg1"/>
                </a:solidFill>
              </a:rPr>
            </a:br>
            <a:r>
              <a:rPr lang="nb-NO" i="1" dirty="0">
                <a:solidFill>
                  <a:schemeClr val="bg1"/>
                </a:solidFill>
              </a:rPr>
              <a:t>«Hva er en relevant kirke og hvordan er vi det</a:t>
            </a:r>
            <a:r>
              <a:rPr lang="nb-NO" i="1" dirty="0" smtClean="0">
                <a:solidFill>
                  <a:schemeClr val="bg1"/>
                </a:solidFill>
              </a:rPr>
              <a:t>?»</a:t>
            </a:r>
            <a:r>
              <a:rPr lang="nb-NO" dirty="0" smtClean="0">
                <a:solidFill>
                  <a:schemeClr val="bg1"/>
                </a:solidFill>
              </a:rPr>
              <a:t> </a:t>
            </a:r>
            <a:br>
              <a:rPr lang="nb-NO" dirty="0" smtClean="0">
                <a:solidFill>
                  <a:schemeClr val="bg1"/>
                </a:solidFill>
              </a:rPr>
            </a:br>
            <a:r>
              <a:rPr lang="nb-NO" dirty="0" smtClean="0">
                <a:solidFill>
                  <a:schemeClr val="bg1"/>
                </a:solidFill>
              </a:rPr>
              <a:t>En relevant kirke er  DIAKONAL!</a:t>
            </a:r>
            <a:br>
              <a:rPr lang="nb-NO" dirty="0" smtClean="0">
                <a:solidFill>
                  <a:schemeClr val="bg1"/>
                </a:solidFill>
              </a:rPr>
            </a:br>
            <a:r>
              <a:rPr lang="nb-NO" i="1" dirty="0" smtClean="0">
                <a:solidFill>
                  <a:schemeClr val="bg1"/>
                </a:solidFill>
              </a:rPr>
              <a:t/>
            </a:r>
            <a:br>
              <a:rPr lang="nb-NO" i="1" dirty="0" smtClean="0">
                <a:solidFill>
                  <a:schemeClr val="bg1"/>
                </a:solidFill>
              </a:rPr>
            </a:br>
            <a:endParaRPr lang="nb-NO" dirty="0">
              <a:solidFill>
                <a:schemeClr val="bg1"/>
              </a:solidFill>
            </a:endParaRPr>
          </a:p>
        </p:txBody>
      </p:sp>
      <p:sp>
        <p:nvSpPr>
          <p:cNvPr id="3" name="Plassholder for innhold 2"/>
          <p:cNvSpPr>
            <a:spLocks noGrp="1"/>
          </p:cNvSpPr>
          <p:nvPr>
            <p:ph idx="1"/>
          </p:nvPr>
        </p:nvSpPr>
        <p:spPr>
          <a:xfrm>
            <a:off x="838200" y="1797490"/>
            <a:ext cx="10515600" cy="4351338"/>
          </a:xfrm>
          <a:solidFill>
            <a:schemeClr val="tx1"/>
          </a:solidFill>
        </p:spPr>
        <p:txBody>
          <a:bodyPr/>
          <a:lstStyle/>
          <a:p>
            <a:pPr marL="0" indent="0">
              <a:buNone/>
            </a:pPr>
            <a:r>
              <a:rPr lang="nb-NO" i="1" dirty="0" smtClean="0">
                <a:solidFill>
                  <a:schemeClr val="bg1"/>
                </a:solidFill>
              </a:rPr>
              <a:t>Romerne 15, 1-2: </a:t>
            </a:r>
          </a:p>
          <a:p>
            <a:pPr marL="0" indent="0">
              <a:buNone/>
            </a:pPr>
            <a:r>
              <a:rPr lang="nb-NO" dirty="0" smtClean="0">
                <a:solidFill>
                  <a:schemeClr val="bg1"/>
                </a:solidFill>
              </a:rPr>
              <a:t>Vi som er sterke, må bære de svakes svakheter og ikke tenke på oss selv. Hver enkelt av oss skal tenke på det som er godt for vår neste, det som bygger opp. </a:t>
            </a:r>
          </a:p>
          <a:p>
            <a:pPr marL="0" indent="0">
              <a:buNone/>
            </a:pPr>
            <a:endParaRPr lang="nb-NO" dirty="0">
              <a:solidFill>
                <a:schemeClr val="bg1"/>
              </a:solidFill>
            </a:endParaRPr>
          </a:p>
          <a:p>
            <a:pPr marL="0" indent="0">
              <a:buNone/>
            </a:pPr>
            <a:r>
              <a:rPr lang="nb-NO" i="1" dirty="0" smtClean="0">
                <a:solidFill>
                  <a:schemeClr val="bg1"/>
                </a:solidFill>
              </a:rPr>
              <a:t>Matteus 9, 35:</a:t>
            </a:r>
          </a:p>
          <a:p>
            <a:pPr marL="0" indent="0">
              <a:buNone/>
            </a:pPr>
            <a:r>
              <a:rPr lang="nb-NO" dirty="0" smtClean="0">
                <a:solidFill>
                  <a:schemeClr val="bg1"/>
                </a:solidFill>
              </a:rPr>
              <a:t>Og da han så folkemengdene, fikk han inderlig medfølelse med dem, for de var forkomne og hjelpeløse.</a:t>
            </a:r>
            <a:endParaRPr lang="nb-NO" dirty="0">
              <a:solidFill>
                <a:schemeClr val="bg1"/>
              </a:solidFill>
            </a:endParaRPr>
          </a:p>
        </p:txBody>
      </p:sp>
    </p:spTree>
    <p:extLst>
      <p:ext uri="{BB962C8B-B14F-4D97-AF65-F5344CB8AC3E}">
        <p14:creationId xmlns:p14="http://schemas.microsoft.com/office/powerpoint/2010/main" val="1505735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solidFill>
                  <a:schemeClr val="bg1"/>
                </a:solidFill>
              </a:rPr>
              <a:t/>
            </a:r>
            <a:br>
              <a:rPr lang="nb-NO" dirty="0" smtClean="0">
                <a:solidFill>
                  <a:schemeClr val="bg1"/>
                </a:solidFill>
              </a:rPr>
            </a:br>
            <a:r>
              <a:rPr lang="nb-NO" i="1" dirty="0">
                <a:solidFill>
                  <a:schemeClr val="bg1"/>
                </a:solidFill>
              </a:rPr>
              <a:t>«Hva er en relevant kirke og hvordan er vi det</a:t>
            </a:r>
            <a:r>
              <a:rPr lang="nb-NO" i="1" dirty="0" smtClean="0">
                <a:solidFill>
                  <a:schemeClr val="bg1"/>
                </a:solidFill>
              </a:rPr>
              <a:t>?»</a:t>
            </a:r>
            <a:r>
              <a:rPr lang="nb-NO" dirty="0" smtClean="0">
                <a:solidFill>
                  <a:schemeClr val="bg1"/>
                </a:solidFill>
              </a:rPr>
              <a:t> </a:t>
            </a:r>
            <a:br>
              <a:rPr lang="nb-NO" dirty="0" smtClean="0">
                <a:solidFill>
                  <a:schemeClr val="bg1"/>
                </a:solidFill>
              </a:rPr>
            </a:br>
            <a:r>
              <a:rPr lang="nb-NO" dirty="0" smtClean="0">
                <a:solidFill>
                  <a:schemeClr val="bg1"/>
                </a:solidFill>
              </a:rPr>
              <a:t>En relevant kirke er MEDARBEIDER-ORIENTERT!</a:t>
            </a:r>
            <a:br>
              <a:rPr lang="nb-NO" dirty="0" smtClean="0">
                <a:solidFill>
                  <a:schemeClr val="bg1"/>
                </a:solidFill>
              </a:rPr>
            </a:br>
            <a:r>
              <a:rPr lang="nb-NO" i="1" dirty="0" smtClean="0">
                <a:solidFill>
                  <a:schemeClr val="bg1"/>
                </a:solidFill>
              </a:rPr>
              <a:t/>
            </a:r>
            <a:br>
              <a:rPr lang="nb-NO" i="1" dirty="0" smtClean="0">
                <a:solidFill>
                  <a:schemeClr val="bg1"/>
                </a:solidFill>
              </a:rPr>
            </a:br>
            <a:endParaRPr lang="nb-NO" dirty="0">
              <a:solidFill>
                <a:schemeClr val="bg1"/>
              </a:solidFill>
            </a:endParaRPr>
          </a:p>
        </p:txBody>
      </p:sp>
      <p:sp>
        <p:nvSpPr>
          <p:cNvPr id="3" name="Plassholder for innhold 2"/>
          <p:cNvSpPr>
            <a:spLocks noGrp="1"/>
          </p:cNvSpPr>
          <p:nvPr>
            <p:ph idx="1"/>
          </p:nvPr>
        </p:nvSpPr>
        <p:spPr>
          <a:xfrm>
            <a:off x="838200" y="1797490"/>
            <a:ext cx="10515600" cy="4351338"/>
          </a:xfrm>
          <a:solidFill>
            <a:schemeClr val="tx1"/>
          </a:solidFill>
        </p:spPr>
        <p:txBody>
          <a:bodyPr/>
          <a:lstStyle/>
          <a:p>
            <a:pPr marL="0" indent="0">
              <a:buNone/>
            </a:pPr>
            <a:r>
              <a:rPr lang="nb-NO" i="1" dirty="0" smtClean="0">
                <a:solidFill>
                  <a:schemeClr val="bg1"/>
                </a:solidFill>
              </a:rPr>
              <a:t>Romerne 12, 4-6a: </a:t>
            </a:r>
          </a:p>
          <a:p>
            <a:pPr marL="0" indent="0">
              <a:buNone/>
            </a:pPr>
            <a:r>
              <a:rPr lang="nb-NO" dirty="0" smtClean="0">
                <a:solidFill>
                  <a:schemeClr val="bg1"/>
                </a:solidFill>
              </a:rPr>
              <a:t>Vi har én kropp, men mange lemmer, alle med ulike oppgaver. På samme måte er vi alle én kropp i Kristus, men hver for oss er vi hverandres lemmer. Vi har forskjellige nådegaver, alt etter den nåde som Gud har gitt oss.</a:t>
            </a:r>
          </a:p>
          <a:p>
            <a:pPr marL="0" indent="0">
              <a:buNone/>
            </a:pPr>
            <a:endParaRPr lang="nb-NO" dirty="0">
              <a:solidFill>
                <a:schemeClr val="bg1"/>
              </a:solidFill>
            </a:endParaRPr>
          </a:p>
        </p:txBody>
      </p:sp>
    </p:spTree>
    <p:extLst>
      <p:ext uri="{BB962C8B-B14F-4D97-AF65-F5344CB8AC3E}">
        <p14:creationId xmlns:p14="http://schemas.microsoft.com/office/powerpoint/2010/main" val="4244123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solidFill>
                  <a:schemeClr val="bg1"/>
                </a:solidFill>
              </a:rPr>
              <a:t>Kirken den er et gammelt hus, </a:t>
            </a:r>
            <a:br>
              <a:rPr lang="nb-NO" dirty="0" smtClean="0">
                <a:solidFill>
                  <a:schemeClr val="bg1"/>
                </a:solidFill>
              </a:rPr>
            </a:br>
            <a:r>
              <a:rPr lang="nb-NO" dirty="0" smtClean="0">
                <a:solidFill>
                  <a:schemeClr val="bg1"/>
                </a:solidFill>
              </a:rPr>
              <a:t>står om enn tårnene faller!</a:t>
            </a:r>
            <a:br>
              <a:rPr lang="nb-NO" dirty="0" smtClean="0">
                <a:solidFill>
                  <a:schemeClr val="bg1"/>
                </a:solidFill>
              </a:rPr>
            </a:br>
            <a:endParaRPr lang="nb-NO" dirty="0">
              <a:solidFill>
                <a:schemeClr val="bg1"/>
              </a:solidFill>
            </a:endParaRPr>
          </a:p>
        </p:txBody>
      </p:sp>
      <p:sp>
        <p:nvSpPr>
          <p:cNvPr id="3" name="Plassholder for innhold 2"/>
          <p:cNvSpPr>
            <a:spLocks noGrp="1"/>
          </p:cNvSpPr>
          <p:nvPr>
            <p:ph idx="1"/>
          </p:nvPr>
        </p:nvSpPr>
        <p:spPr>
          <a:xfrm>
            <a:off x="752959" y="1797490"/>
            <a:ext cx="10515600" cy="4351338"/>
          </a:xfrm>
          <a:solidFill>
            <a:schemeClr val="tx1"/>
          </a:solidFill>
        </p:spPr>
        <p:txBody>
          <a:bodyPr/>
          <a:lstStyle/>
          <a:p>
            <a:pPr marL="0" indent="0">
              <a:buNone/>
            </a:pPr>
            <a:r>
              <a:rPr lang="nb-NO" dirty="0" smtClean="0">
                <a:solidFill>
                  <a:schemeClr val="bg1"/>
                </a:solidFill>
              </a:rPr>
              <a:t>Matt.6, 25 og 33</a:t>
            </a:r>
          </a:p>
          <a:p>
            <a:pPr marL="0" indent="0">
              <a:buNone/>
            </a:pPr>
            <a:r>
              <a:rPr lang="nb-NO" dirty="0" smtClean="0">
                <a:solidFill>
                  <a:schemeClr val="bg1"/>
                </a:solidFill>
              </a:rPr>
              <a:t>Derfor sier jeg dere: Vær ikke bekymret for livet, hva dere skal spise, eller hva dere skal drikke, heller ikke for kroppen, hva dere skal kle dere med. Er ikke livet mer enn maten og kroppen mer enn klærne? (…)</a:t>
            </a:r>
          </a:p>
          <a:p>
            <a:pPr marL="0" indent="0">
              <a:buNone/>
            </a:pPr>
            <a:r>
              <a:rPr lang="nb-NO" dirty="0" smtClean="0">
                <a:solidFill>
                  <a:schemeClr val="bg1"/>
                </a:solidFill>
              </a:rPr>
              <a:t>Søk først Guds rike og hans rettferdighet, så skal dere få alt det andre i tillegg.</a:t>
            </a:r>
            <a:endParaRPr lang="nb-NO" dirty="0">
              <a:solidFill>
                <a:schemeClr val="bg1"/>
              </a:solidFill>
            </a:endParaRPr>
          </a:p>
        </p:txBody>
      </p:sp>
    </p:spTree>
    <p:extLst>
      <p:ext uri="{BB962C8B-B14F-4D97-AF65-F5344CB8AC3E}">
        <p14:creationId xmlns:p14="http://schemas.microsoft.com/office/powerpoint/2010/main" val="39054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838200" y="0"/>
            <a:ext cx="10515600" cy="6858000"/>
          </a:xfrm>
        </p:spPr>
        <p:txBody>
          <a:bodyPr>
            <a:normAutofit/>
          </a:bodyPr>
          <a:lstStyle/>
          <a:p>
            <a:r>
              <a:rPr lang="nb-NO" dirty="0" smtClean="0">
                <a:solidFill>
                  <a:schemeClr val="bg1"/>
                </a:solidFill>
              </a:rPr>
              <a:t/>
            </a:r>
            <a:br>
              <a:rPr lang="nb-NO" dirty="0" smtClean="0">
                <a:solidFill>
                  <a:schemeClr val="bg1"/>
                </a:solidFill>
              </a:rPr>
            </a:br>
            <a:r>
              <a:rPr lang="nb-NO" sz="4800" i="1" dirty="0" err="1" smtClean="0">
                <a:solidFill>
                  <a:schemeClr val="bg1"/>
                </a:solidFill>
              </a:rPr>
              <a:t>Kyrkja</a:t>
            </a:r>
            <a:r>
              <a:rPr lang="nb-NO" sz="4800" i="1" dirty="0" smtClean="0">
                <a:solidFill>
                  <a:schemeClr val="bg1"/>
                </a:solidFill>
              </a:rPr>
              <a:t> ho er </a:t>
            </a:r>
            <a:r>
              <a:rPr lang="nb-NO" sz="4800" i="1" dirty="0" err="1" smtClean="0">
                <a:solidFill>
                  <a:schemeClr val="bg1"/>
                </a:solidFill>
              </a:rPr>
              <a:t>eit</a:t>
            </a:r>
            <a:r>
              <a:rPr lang="nb-NO" sz="4800" i="1" dirty="0" smtClean="0">
                <a:solidFill>
                  <a:schemeClr val="bg1"/>
                </a:solidFill>
              </a:rPr>
              <a:t> </a:t>
            </a:r>
            <a:r>
              <a:rPr lang="nb-NO" sz="4800" i="1" dirty="0" err="1" smtClean="0">
                <a:solidFill>
                  <a:schemeClr val="bg1"/>
                </a:solidFill>
              </a:rPr>
              <a:t>gamalt</a:t>
            </a:r>
            <a:r>
              <a:rPr lang="nb-NO" sz="4800" i="1" dirty="0" smtClean="0">
                <a:solidFill>
                  <a:schemeClr val="bg1"/>
                </a:solidFill>
              </a:rPr>
              <a:t> hus,</a:t>
            </a:r>
            <a:br>
              <a:rPr lang="nb-NO" sz="4800" i="1" dirty="0" smtClean="0">
                <a:solidFill>
                  <a:schemeClr val="bg1"/>
                </a:solidFill>
              </a:rPr>
            </a:br>
            <a:r>
              <a:rPr lang="nb-NO" sz="4800" i="1" dirty="0" err="1" smtClean="0">
                <a:solidFill>
                  <a:schemeClr val="bg1"/>
                </a:solidFill>
              </a:rPr>
              <a:t>stend</a:t>
            </a:r>
            <a:r>
              <a:rPr lang="nb-NO" sz="4800" i="1" dirty="0" smtClean="0">
                <a:solidFill>
                  <a:schemeClr val="bg1"/>
                </a:solidFill>
              </a:rPr>
              <a:t> om enn tårna </a:t>
            </a:r>
            <a:r>
              <a:rPr lang="nb-NO" sz="4800" i="1" dirty="0" err="1" smtClean="0">
                <a:solidFill>
                  <a:schemeClr val="bg1"/>
                </a:solidFill>
              </a:rPr>
              <a:t>mun</a:t>
            </a:r>
            <a:r>
              <a:rPr lang="nb-NO" sz="4800" i="1" dirty="0" smtClean="0">
                <a:solidFill>
                  <a:schemeClr val="bg1"/>
                </a:solidFill>
              </a:rPr>
              <a:t> falla.</a:t>
            </a:r>
            <a:br>
              <a:rPr lang="nb-NO" sz="4800" i="1" dirty="0" smtClean="0">
                <a:solidFill>
                  <a:schemeClr val="bg1"/>
                </a:solidFill>
              </a:rPr>
            </a:br>
            <a:r>
              <a:rPr lang="nb-NO" sz="4800" i="1" dirty="0" smtClean="0">
                <a:solidFill>
                  <a:schemeClr val="bg1"/>
                </a:solidFill>
              </a:rPr>
              <a:t>Tårn etter tårn </a:t>
            </a:r>
            <a:r>
              <a:rPr lang="nb-NO" sz="4800" i="1" dirty="0" err="1" smtClean="0">
                <a:solidFill>
                  <a:schemeClr val="bg1"/>
                </a:solidFill>
              </a:rPr>
              <a:t>dei</a:t>
            </a:r>
            <a:r>
              <a:rPr lang="nb-NO" sz="4800" i="1" dirty="0" smtClean="0">
                <a:solidFill>
                  <a:schemeClr val="bg1"/>
                </a:solidFill>
              </a:rPr>
              <a:t> sokk i grus,</a:t>
            </a:r>
            <a:br>
              <a:rPr lang="nb-NO" sz="4800" i="1" dirty="0" smtClean="0">
                <a:solidFill>
                  <a:schemeClr val="bg1"/>
                </a:solidFill>
              </a:rPr>
            </a:br>
            <a:r>
              <a:rPr lang="nb-NO" sz="4800" i="1" dirty="0" err="1" smtClean="0">
                <a:solidFill>
                  <a:schemeClr val="bg1"/>
                </a:solidFill>
              </a:rPr>
              <a:t>endå</a:t>
            </a:r>
            <a:r>
              <a:rPr lang="nb-NO" sz="4800" i="1" dirty="0" smtClean="0">
                <a:solidFill>
                  <a:schemeClr val="bg1"/>
                </a:solidFill>
              </a:rPr>
              <a:t> kan klokkene kalla,</a:t>
            </a:r>
            <a:br>
              <a:rPr lang="nb-NO" sz="4800" i="1" dirty="0" smtClean="0">
                <a:solidFill>
                  <a:schemeClr val="bg1"/>
                </a:solidFill>
              </a:rPr>
            </a:br>
            <a:r>
              <a:rPr lang="nb-NO" sz="4800" i="1" dirty="0" smtClean="0">
                <a:solidFill>
                  <a:schemeClr val="bg1"/>
                </a:solidFill>
              </a:rPr>
              <a:t>kalla på </a:t>
            </a:r>
            <a:r>
              <a:rPr lang="nb-NO" sz="4800" i="1" dirty="0" err="1" smtClean="0">
                <a:solidFill>
                  <a:schemeClr val="bg1"/>
                </a:solidFill>
              </a:rPr>
              <a:t>gamal</a:t>
            </a:r>
            <a:r>
              <a:rPr lang="nb-NO" sz="4800" i="1" dirty="0" smtClean="0">
                <a:solidFill>
                  <a:schemeClr val="bg1"/>
                </a:solidFill>
              </a:rPr>
              <a:t> og på ung,</a:t>
            </a:r>
            <a:br>
              <a:rPr lang="nb-NO" sz="4800" i="1" dirty="0" smtClean="0">
                <a:solidFill>
                  <a:schemeClr val="bg1"/>
                </a:solidFill>
              </a:rPr>
            </a:br>
            <a:r>
              <a:rPr lang="nb-NO" sz="4800" i="1" dirty="0" smtClean="0">
                <a:solidFill>
                  <a:schemeClr val="bg1"/>
                </a:solidFill>
              </a:rPr>
              <a:t>mest då på sjela </a:t>
            </a:r>
            <a:r>
              <a:rPr lang="nb-NO" sz="4800" i="1" dirty="0" err="1" smtClean="0">
                <a:solidFill>
                  <a:schemeClr val="bg1"/>
                </a:solidFill>
              </a:rPr>
              <a:t>trøytt</a:t>
            </a:r>
            <a:r>
              <a:rPr lang="nb-NO" sz="4800" i="1" dirty="0" smtClean="0">
                <a:solidFill>
                  <a:schemeClr val="bg1"/>
                </a:solidFill>
              </a:rPr>
              <a:t> og tung,</a:t>
            </a:r>
            <a:br>
              <a:rPr lang="nb-NO" sz="4800" i="1" dirty="0" smtClean="0">
                <a:solidFill>
                  <a:schemeClr val="bg1"/>
                </a:solidFill>
              </a:rPr>
            </a:br>
            <a:r>
              <a:rPr lang="nb-NO" sz="4800" i="1" dirty="0" smtClean="0">
                <a:solidFill>
                  <a:schemeClr val="bg1"/>
                </a:solidFill>
              </a:rPr>
              <a:t>sjuk for den evige kvila.</a:t>
            </a:r>
            <a:r>
              <a:rPr lang="nb-NO" i="1" dirty="0" smtClean="0">
                <a:solidFill>
                  <a:schemeClr val="bg1"/>
                </a:solidFill>
              </a:rPr>
              <a:t/>
            </a:r>
            <a:br>
              <a:rPr lang="nb-NO" i="1" dirty="0" smtClean="0">
                <a:solidFill>
                  <a:schemeClr val="bg1"/>
                </a:solidFill>
              </a:rPr>
            </a:br>
            <a:endParaRPr lang="nb-NO" dirty="0">
              <a:solidFill>
                <a:schemeClr val="bg1"/>
              </a:solidFill>
            </a:endParaRPr>
          </a:p>
        </p:txBody>
      </p:sp>
    </p:spTree>
    <p:extLst>
      <p:ext uri="{BB962C8B-B14F-4D97-AF65-F5344CB8AC3E}">
        <p14:creationId xmlns:p14="http://schemas.microsoft.com/office/powerpoint/2010/main" val="26882344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838200" y="0"/>
            <a:ext cx="10515600" cy="6858000"/>
          </a:xfrm>
        </p:spPr>
        <p:txBody>
          <a:bodyPr>
            <a:normAutofit/>
          </a:bodyPr>
          <a:lstStyle/>
          <a:p>
            <a:r>
              <a:rPr lang="nb-NO" dirty="0" smtClean="0">
                <a:solidFill>
                  <a:schemeClr val="bg1"/>
                </a:solidFill>
              </a:rPr>
              <a:t/>
            </a:r>
            <a:br>
              <a:rPr lang="nb-NO" dirty="0" smtClean="0">
                <a:solidFill>
                  <a:schemeClr val="bg1"/>
                </a:solidFill>
              </a:rPr>
            </a:br>
            <a:r>
              <a:rPr lang="nb-NO" sz="4800" i="1" dirty="0" smtClean="0">
                <a:solidFill>
                  <a:schemeClr val="bg1"/>
                </a:solidFill>
              </a:rPr>
              <a:t>Herren, vår Gud, i hus ei bur</a:t>
            </a:r>
            <a:br>
              <a:rPr lang="nb-NO" sz="4800" i="1" dirty="0" smtClean="0">
                <a:solidFill>
                  <a:schemeClr val="bg1"/>
                </a:solidFill>
              </a:rPr>
            </a:br>
            <a:r>
              <a:rPr lang="nb-NO" sz="4800" i="1" dirty="0" smtClean="0">
                <a:solidFill>
                  <a:schemeClr val="bg1"/>
                </a:solidFill>
              </a:rPr>
              <a:t>som </a:t>
            </a:r>
            <a:r>
              <a:rPr lang="nb-NO" sz="4800" i="1" dirty="0" err="1" smtClean="0">
                <a:solidFill>
                  <a:schemeClr val="bg1"/>
                </a:solidFill>
              </a:rPr>
              <a:t>dei</a:t>
            </a:r>
            <a:r>
              <a:rPr lang="nb-NO" sz="4800" i="1" dirty="0" smtClean="0">
                <a:solidFill>
                  <a:schemeClr val="bg1"/>
                </a:solidFill>
              </a:rPr>
              <a:t> kan </a:t>
            </a:r>
            <a:r>
              <a:rPr lang="nb-NO" sz="4800" i="1" dirty="0" err="1" smtClean="0">
                <a:solidFill>
                  <a:schemeClr val="bg1"/>
                </a:solidFill>
              </a:rPr>
              <a:t>byggja</a:t>
            </a:r>
            <a:r>
              <a:rPr lang="nb-NO" sz="4800" i="1" dirty="0" smtClean="0">
                <a:solidFill>
                  <a:schemeClr val="bg1"/>
                </a:solidFill>
              </a:rPr>
              <a:t> med hender,</a:t>
            </a:r>
            <a:br>
              <a:rPr lang="nb-NO" sz="4800" i="1" dirty="0" smtClean="0">
                <a:solidFill>
                  <a:schemeClr val="bg1"/>
                </a:solidFill>
              </a:rPr>
            </a:br>
            <a:r>
              <a:rPr lang="nb-NO" sz="4800" i="1" dirty="0" smtClean="0">
                <a:solidFill>
                  <a:schemeClr val="bg1"/>
                </a:solidFill>
              </a:rPr>
              <a:t>men til den sjel som </a:t>
            </a:r>
            <a:r>
              <a:rPr lang="nb-NO" sz="4800" i="1" dirty="0" err="1" smtClean="0">
                <a:solidFill>
                  <a:schemeClr val="bg1"/>
                </a:solidFill>
              </a:rPr>
              <a:t>barnleg</a:t>
            </a:r>
            <a:r>
              <a:rPr lang="nb-NO" sz="4800" i="1" dirty="0" smtClean="0">
                <a:solidFill>
                  <a:schemeClr val="bg1"/>
                </a:solidFill>
              </a:rPr>
              <a:t> trur,</a:t>
            </a:r>
            <a:br>
              <a:rPr lang="nb-NO" sz="4800" i="1" dirty="0" smtClean="0">
                <a:solidFill>
                  <a:schemeClr val="bg1"/>
                </a:solidFill>
              </a:rPr>
            </a:br>
            <a:r>
              <a:rPr lang="nb-NO" sz="4800" i="1" dirty="0" smtClean="0">
                <a:solidFill>
                  <a:schemeClr val="bg1"/>
                </a:solidFill>
              </a:rPr>
              <a:t>han i si miskunn seg vender.</a:t>
            </a:r>
            <a:br>
              <a:rPr lang="nb-NO" sz="4800" i="1" dirty="0" smtClean="0">
                <a:solidFill>
                  <a:schemeClr val="bg1"/>
                </a:solidFill>
              </a:rPr>
            </a:br>
            <a:r>
              <a:rPr lang="nb-NO" sz="4800" i="1" dirty="0" smtClean="0">
                <a:solidFill>
                  <a:schemeClr val="bg1"/>
                </a:solidFill>
              </a:rPr>
              <a:t>Underfullt hus, </a:t>
            </a:r>
            <a:r>
              <a:rPr lang="nb-NO" sz="4800" i="1" dirty="0" err="1" smtClean="0">
                <a:solidFill>
                  <a:schemeClr val="bg1"/>
                </a:solidFill>
              </a:rPr>
              <a:t>eit</a:t>
            </a:r>
            <a:r>
              <a:rPr lang="nb-NO" sz="4800" i="1" dirty="0" smtClean="0">
                <a:solidFill>
                  <a:schemeClr val="bg1"/>
                </a:solidFill>
              </a:rPr>
              <a:t> tempelkor,</a:t>
            </a:r>
            <a:br>
              <a:rPr lang="nb-NO" sz="4800" i="1" dirty="0" smtClean="0">
                <a:solidFill>
                  <a:schemeClr val="bg1"/>
                </a:solidFill>
              </a:rPr>
            </a:br>
            <a:r>
              <a:rPr lang="nb-NO" sz="4800" i="1" dirty="0" smtClean="0">
                <a:solidFill>
                  <a:schemeClr val="bg1"/>
                </a:solidFill>
              </a:rPr>
              <a:t>bygde han seg i oss av jord,</a:t>
            </a:r>
            <a:br>
              <a:rPr lang="nb-NO" sz="4800" i="1" dirty="0" smtClean="0">
                <a:solidFill>
                  <a:schemeClr val="bg1"/>
                </a:solidFill>
              </a:rPr>
            </a:br>
            <a:r>
              <a:rPr lang="nb-NO" sz="4800" i="1" dirty="0" smtClean="0">
                <a:solidFill>
                  <a:schemeClr val="bg1"/>
                </a:solidFill>
              </a:rPr>
              <a:t>reiste av gruset i nåde.</a:t>
            </a:r>
            <a:r>
              <a:rPr lang="nb-NO" i="1" dirty="0" smtClean="0">
                <a:solidFill>
                  <a:schemeClr val="bg1"/>
                </a:solidFill>
              </a:rPr>
              <a:t/>
            </a:r>
            <a:br>
              <a:rPr lang="nb-NO" i="1" dirty="0" smtClean="0">
                <a:solidFill>
                  <a:schemeClr val="bg1"/>
                </a:solidFill>
              </a:rPr>
            </a:br>
            <a:endParaRPr lang="nb-NO" dirty="0">
              <a:solidFill>
                <a:schemeClr val="bg1"/>
              </a:solidFill>
            </a:endParaRPr>
          </a:p>
        </p:txBody>
      </p:sp>
    </p:spTree>
    <p:extLst>
      <p:ext uri="{BB962C8B-B14F-4D97-AF65-F5344CB8AC3E}">
        <p14:creationId xmlns:p14="http://schemas.microsoft.com/office/powerpoint/2010/main" val="6569733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838200" y="0"/>
            <a:ext cx="10515600" cy="6858000"/>
          </a:xfrm>
        </p:spPr>
        <p:txBody>
          <a:bodyPr>
            <a:normAutofit/>
          </a:bodyPr>
          <a:lstStyle/>
          <a:p>
            <a:r>
              <a:rPr lang="nb-NO" sz="4800" i="1" dirty="0" smtClean="0">
                <a:solidFill>
                  <a:schemeClr val="bg1"/>
                </a:solidFill>
              </a:rPr>
              <a:t>Me er Guds hus og </a:t>
            </a:r>
            <a:r>
              <a:rPr lang="nb-NO" sz="4800" i="1" dirty="0" err="1" smtClean="0">
                <a:solidFill>
                  <a:schemeClr val="bg1"/>
                </a:solidFill>
              </a:rPr>
              <a:t>kyrkje</a:t>
            </a:r>
            <a:r>
              <a:rPr lang="nb-NO" sz="4800" i="1" dirty="0" smtClean="0">
                <a:solidFill>
                  <a:schemeClr val="bg1"/>
                </a:solidFill>
              </a:rPr>
              <a:t> her,</a:t>
            </a:r>
            <a:br>
              <a:rPr lang="nb-NO" sz="4800" i="1" dirty="0" smtClean="0">
                <a:solidFill>
                  <a:schemeClr val="bg1"/>
                </a:solidFill>
              </a:rPr>
            </a:br>
            <a:r>
              <a:rPr lang="nb-NO" sz="4800" i="1" dirty="0" smtClean="0">
                <a:solidFill>
                  <a:schemeClr val="bg1"/>
                </a:solidFill>
              </a:rPr>
              <a:t>bygde av </a:t>
            </a:r>
            <a:r>
              <a:rPr lang="nb-NO" sz="4800" i="1" dirty="0" err="1" smtClean="0">
                <a:solidFill>
                  <a:schemeClr val="bg1"/>
                </a:solidFill>
              </a:rPr>
              <a:t>levande</a:t>
            </a:r>
            <a:r>
              <a:rPr lang="nb-NO" sz="4800" i="1" dirty="0" smtClean="0">
                <a:solidFill>
                  <a:schemeClr val="bg1"/>
                </a:solidFill>
              </a:rPr>
              <a:t> </a:t>
            </a:r>
            <a:r>
              <a:rPr lang="nb-NO" sz="4800" i="1" dirty="0" err="1" smtClean="0">
                <a:solidFill>
                  <a:schemeClr val="bg1"/>
                </a:solidFill>
              </a:rPr>
              <a:t>steinar</a:t>
            </a:r>
            <a:r>
              <a:rPr lang="nb-NO" sz="4800" i="1" dirty="0" smtClean="0">
                <a:solidFill>
                  <a:schemeClr val="bg1"/>
                </a:solidFill>
              </a:rPr>
              <a:t>,</a:t>
            </a:r>
            <a:br>
              <a:rPr lang="nb-NO" sz="4800" i="1" dirty="0" smtClean="0">
                <a:solidFill>
                  <a:schemeClr val="bg1"/>
                </a:solidFill>
              </a:rPr>
            </a:br>
            <a:r>
              <a:rPr lang="nb-NO" sz="4800" i="1" dirty="0" smtClean="0">
                <a:solidFill>
                  <a:schemeClr val="bg1"/>
                </a:solidFill>
              </a:rPr>
              <a:t>som under </a:t>
            </a:r>
            <a:r>
              <a:rPr lang="nb-NO" sz="4800" i="1" dirty="0" err="1" smtClean="0">
                <a:solidFill>
                  <a:schemeClr val="bg1"/>
                </a:solidFill>
              </a:rPr>
              <a:t>kross</a:t>
            </a:r>
            <a:r>
              <a:rPr lang="nb-NO" sz="4800" i="1" dirty="0" smtClean="0">
                <a:solidFill>
                  <a:schemeClr val="bg1"/>
                </a:solidFill>
              </a:rPr>
              <a:t> med </a:t>
            </a:r>
            <a:r>
              <a:rPr lang="nb-NO" sz="4800" i="1" dirty="0" err="1" smtClean="0">
                <a:solidFill>
                  <a:schemeClr val="bg1"/>
                </a:solidFill>
              </a:rPr>
              <a:t>ærleg</a:t>
            </a:r>
            <a:r>
              <a:rPr lang="nb-NO" sz="4800" i="1" dirty="0" smtClean="0">
                <a:solidFill>
                  <a:schemeClr val="bg1"/>
                </a:solidFill>
              </a:rPr>
              <a:t> gjerd</a:t>
            </a:r>
            <a:br>
              <a:rPr lang="nb-NO" sz="4800" i="1" dirty="0" smtClean="0">
                <a:solidFill>
                  <a:schemeClr val="bg1"/>
                </a:solidFill>
              </a:rPr>
            </a:br>
            <a:r>
              <a:rPr lang="nb-NO" sz="4800" i="1" dirty="0" smtClean="0">
                <a:solidFill>
                  <a:schemeClr val="bg1"/>
                </a:solidFill>
              </a:rPr>
              <a:t>trua og dåpen </a:t>
            </a:r>
            <a:r>
              <a:rPr lang="nb-NO" sz="4800" i="1" dirty="0" err="1" smtClean="0">
                <a:solidFill>
                  <a:schemeClr val="bg1"/>
                </a:solidFill>
              </a:rPr>
              <a:t>sameinar</a:t>
            </a:r>
            <a:r>
              <a:rPr lang="nb-NO" sz="4800" i="1" dirty="0" smtClean="0">
                <a:solidFill>
                  <a:schemeClr val="bg1"/>
                </a:solidFill>
              </a:rPr>
              <a:t>.</a:t>
            </a:r>
            <a:br>
              <a:rPr lang="nb-NO" sz="4800" i="1" dirty="0" smtClean="0">
                <a:solidFill>
                  <a:schemeClr val="bg1"/>
                </a:solidFill>
              </a:rPr>
            </a:br>
            <a:r>
              <a:rPr lang="nb-NO" sz="4800" i="1" dirty="0" smtClean="0">
                <a:solidFill>
                  <a:schemeClr val="bg1"/>
                </a:solidFill>
              </a:rPr>
              <a:t>Var me kje </a:t>
            </a:r>
            <a:r>
              <a:rPr lang="nb-NO" sz="4800" i="1" dirty="0" err="1" smtClean="0">
                <a:solidFill>
                  <a:schemeClr val="bg1"/>
                </a:solidFill>
              </a:rPr>
              <a:t>fleir</a:t>
            </a:r>
            <a:r>
              <a:rPr lang="nb-NO" sz="4800" i="1" dirty="0" smtClean="0">
                <a:solidFill>
                  <a:schemeClr val="bg1"/>
                </a:solidFill>
              </a:rPr>
              <a:t> enn to på jord,</a:t>
            </a:r>
            <a:br>
              <a:rPr lang="nb-NO" sz="4800" i="1" dirty="0" smtClean="0">
                <a:solidFill>
                  <a:schemeClr val="bg1"/>
                </a:solidFill>
              </a:rPr>
            </a:br>
            <a:r>
              <a:rPr lang="nb-NO" sz="4800" i="1" dirty="0" smtClean="0">
                <a:solidFill>
                  <a:schemeClr val="bg1"/>
                </a:solidFill>
              </a:rPr>
              <a:t>ville han bu med livsens ord</a:t>
            </a:r>
            <a:br>
              <a:rPr lang="nb-NO" sz="4800" i="1" dirty="0" smtClean="0">
                <a:solidFill>
                  <a:schemeClr val="bg1"/>
                </a:solidFill>
              </a:rPr>
            </a:br>
            <a:r>
              <a:rPr lang="nb-NO" sz="4800" i="1" dirty="0" smtClean="0">
                <a:solidFill>
                  <a:schemeClr val="bg1"/>
                </a:solidFill>
              </a:rPr>
              <a:t>hjå oss med heile sin nåde.</a:t>
            </a:r>
            <a:endParaRPr lang="nb-NO" dirty="0">
              <a:solidFill>
                <a:schemeClr val="bg1"/>
              </a:solidFill>
            </a:endParaRPr>
          </a:p>
        </p:txBody>
      </p:sp>
    </p:spTree>
    <p:extLst>
      <p:ext uri="{BB962C8B-B14F-4D97-AF65-F5344CB8AC3E}">
        <p14:creationId xmlns:p14="http://schemas.microsoft.com/office/powerpoint/2010/main" val="20745742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838200" y="0"/>
            <a:ext cx="10515600" cy="6858000"/>
          </a:xfrm>
        </p:spPr>
        <p:txBody>
          <a:bodyPr>
            <a:normAutofit/>
          </a:bodyPr>
          <a:lstStyle/>
          <a:p>
            <a:r>
              <a:rPr lang="nb-NO" sz="4800" i="1" dirty="0" smtClean="0">
                <a:solidFill>
                  <a:schemeClr val="bg1"/>
                </a:solidFill>
              </a:rPr>
              <a:t>Gjeve då Gud, der me skal bu,</a:t>
            </a:r>
            <a:br>
              <a:rPr lang="nb-NO" sz="4800" i="1" dirty="0" smtClean="0">
                <a:solidFill>
                  <a:schemeClr val="bg1"/>
                </a:solidFill>
              </a:rPr>
            </a:br>
            <a:r>
              <a:rPr lang="nb-NO" sz="4800" i="1" dirty="0" smtClean="0">
                <a:solidFill>
                  <a:schemeClr val="bg1"/>
                </a:solidFill>
              </a:rPr>
              <a:t>alltid når klokkene </a:t>
            </a:r>
            <a:r>
              <a:rPr lang="nb-NO" sz="4800" i="1" dirty="0" err="1" smtClean="0">
                <a:solidFill>
                  <a:schemeClr val="bg1"/>
                </a:solidFill>
              </a:rPr>
              <a:t>lokkar</a:t>
            </a:r>
            <a:r>
              <a:rPr lang="nb-NO" sz="4800" i="1" dirty="0" smtClean="0">
                <a:solidFill>
                  <a:schemeClr val="bg1"/>
                </a:solidFill>
              </a:rPr>
              <a:t>,</a:t>
            </a:r>
            <a:br>
              <a:rPr lang="nb-NO" sz="4800" i="1" dirty="0" smtClean="0">
                <a:solidFill>
                  <a:schemeClr val="bg1"/>
                </a:solidFill>
              </a:rPr>
            </a:br>
            <a:r>
              <a:rPr lang="nb-NO" sz="4800" i="1" dirty="0" smtClean="0">
                <a:solidFill>
                  <a:schemeClr val="bg1"/>
                </a:solidFill>
              </a:rPr>
              <a:t>folket i </a:t>
            </a:r>
            <a:r>
              <a:rPr lang="nb-NO" sz="4800" i="1" dirty="0" err="1" smtClean="0">
                <a:solidFill>
                  <a:schemeClr val="bg1"/>
                </a:solidFill>
              </a:rPr>
              <a:t>samlynd</a:t>
            </a:r>
            <a:r>
              <a:rPr lang="nb-NO" sz="4800" i="1" dirty="0" smtClean="0">
                <a:solidFill>
                  <a:schemeClr val="bg1"/>
                </a:solidFill>
              </a:rPr>
              <a:t> kristentru</a:t>
            </a:r>
            <a:br>
              <a:rPr lang="nb-NO" sz="4800" i="1" dirty="0" smtClean="0">
                <a:solidFill>
                  <a:schemeClr val="bg1"/>
                </a:solidFill>
              </a:rPr>
            </a:br>
            <a:r>
              <a:rPr lang="nb-NO" sz="4800" i="1" dirty="0" smtClean="0">
                <a:solidFill>
                  <a:schemeClr val="bg1"/>
                </a:solidFill>
              </a:rPr>
              <a:t>glade i </a:t>
            </a:r>
            <a:r>
              <a:rPr lang="nb-NO" sz="4800" i="1" dirty="0" err="1" smtClean="0">
                <a:solidFill>
                  <a:schemeClr val="bg1"/>
                </a:solidFill>
              </a:rPr>
              <a:t>kyrkja</a:t>
            </a:r>
            <a:r>
              <a:rPr lang="nb-NO" sz="4800" i="1" dirty="0" smtClean="0">
                <a:solidFill>
                  <a:schemeClr val="bg1"/>
                </a:solidFill>
              </a:rPr>
              <a:t> seg </a:t>
            </a:r>
            <a:r>
              <a:rPr lang="nb-NO" sz="4800" i="1" dirty="0" err="1" smtClean="0">
                <a:solidFill>
                  <a:schemeClr val="bg1"/>
                </a:solidFill>
              </a:rPr>
              <a:t>flokkar</a:t>
            </a:r>
            <a:r>
              <a:rPr lang="nb-NO" sz="4800" i="1" dirty="0" smtClean="0">
                <a:solidFill>
                  <a:schemeClr val="bg1"/>
                </a:solidFill>
              </a:rPr>
              <a:t>.</a:t>
            </a:r>
            <a:br>
              <a:rPr lang="nb-NO" sz="4800" i="1" dirty="0" smtClean="0">
                <a:solidFill>
                  <a:schemeClr val="bg1"/>
                </a:solidFill>
              </a:rPr>
            </a:br>
            <a:r>
              <a:rPr lang="nb-NO" sz="4800" i="1" dirty="0" smtClean="0">
                <a:solidFill>
                  <a:schemeClr val="bg1"/>
                </a:solidFill>
              </a:rPr>
              <a:t>«Verda vel ei, men de meg ser;</a:t>
            </a:r>
            <a:br>
              <a:rPr lang="nb-NO" sz="4800" i="1" dirty="0" smtClean="0">
                <a:solidFill>
                  <a:schemeClr val="bg1"/>
                </a:solidFill>
              </a:rPr>
            </a:br>
            <a:r>
              <a:rPr lang="nb-NO" sz="4800" i="1" dirty="0" smtClean="0">
                <a:solidFill>
                  <a:schemeClr val="bg1"/>
                </a:solidFill>
              </a:rPr>
              <a:t>alt som </a:t>
            </a:r>
            <a:r>
              <a:rPr lang="nb-NO" sz="4800" i="1" dirty="0" err="1" smtClean="0">
                <a:solidFill>
                  <a:schemeClr val="bg1"/>
                </a:solidFill>
              </a:rPr>
              <a:t>eg</a:t>
            </a:r>
            <a:r>
              <a:rPr lang="nb-NO" sz="4800" i="1" dirty="0" smtClean="0">
                <a:solidFill>
                  <a:schemeClr val="bg1"/>
                </a:solidFill>
              </a:rPr>
              <a:t> seier, sjå, det skjer!</a:t>
            </a:r>
            <a:br>
              <a:rPr lang="nb-NO" sz="4800" i="1" dirty="0" smtClean="0">
                <a:solidFill>
                  <a:schemeClr val="bg1"/>
                </a:solidFill>
              </a:rPr>
            </a:br>
            <a:r>
              <a:rPr lang="nb-NO" sz="4800" i="1" dirty="0" smtClean="0">
                <a:solidFill>
                  <a:schemeClr val="bg1"/>
                </a:solidFill>
              </a:rPr>
              <a:t>Fred </a:t>
            </a:r>
            <a:r>
              <a:rPr lang="nb-NO" sz="4800" i="1" dirty="0" err="1" smtClean="0">
                <a:solidFill>
                  <a:schemeClr val="bg1"/>
                </a:solidFill>
              </a:rPr>
              <a:t>vere</a:t>
            </a:r>
            <a:r>
              <a:rPr lang="nb-NO" sz="4800" i="1" dirty="0" smtClean="0">
                <a:solidFill>
                  <a:schemeClr val="bg1"/>
                </a:solidFill>
              </a:rPr>
              <a:t> over dykk alle!»</a:t>
            </a:r>
            <a:endParaRPr lang="nb-NO" dirty="0">
              <a:solidFill>
                <a:schemeClr val="bg1"/>
              </a:solidFill>
            </a:endParaRPr>
          </a:p>
        </p:txBody>
      </p:sp>
    </p:spTree>
    <p:extLst>
      <p:ext uri="{BB962C8B-B14F-4D97-AF65-F5344CB8AC3E}">
        <p14:creationId xmlns:p14="http://schemas.microsoft.com/office/powerpoint/2010/main" val="26636582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smtClean="0">
                <a:solidFill>
                  <a:schemeClr val="bg1"/>
                </a:solidFill>
              </a:rPr>
              <a:t>Utsendelse… </a:t>
            </a:r>
            <a:br>
              <a:rPr lang="nb-NO" dirty="0" smtClean="0">
                <a:solidFill>
                  <a:schemeClr val="bg1"/>
                </a:solidFill>
              </a:rPr>
            </a:br>
            <a:endParaRPr lang="nb-NO" dirty="0">
              <a:solidFill>
                <a:schemeClr val="bg1"/>
              </a:solidFill>
            </a:endParaRPr>
          </a:p>
        </p:txBody>
      </p:sp>
      <p:sp>
        <p:nvSpPr>
          <p:cNvPr id="3" name="Plassholder for innhold 2"/>
          <p:cNvSpPr>
            <a:spLocks noGrp="1"/>
          </p:cNvSpPr>
          <p:nvPr>
            <p:ph idx="1"/>
          </p:nvPr>
        </p:nvSpPr>
        <p:spPr>
          <a:xfrm>
            <a:off x="5751163" y="1721371"/>
            <a:ext cx="5833821" cy="4351338"/>
          </a:xfrm>
          <a:solidFill>
            <a:schemeClr val="tx1"/>
          </a:solidFill>
        </p:spPr>
        <p:txBody>
          <a:bodyPr/>
          <a:lstStyle/>
          <a:p>
            <a:pPr marL="0" indent="0">
              <a:buNone/>
            </a:pPr>
            <a:r>
              <a:rPr lang="nb-NO" dirty="0" smtClean="0">
                <a:solidFill>
                  <a:schemeClr val="bg1"/>
                </a:solidFill>
              </a:rPr>
              <a:t>Drift spiser endring og utvikling til frokost.</a:t>
            </a:r>
            <a:br>
              <a:rPr lang="nb-NO" dirty="0" smtClean="0">
                <a:solidFill>
                  <a:schemeClr val="bg1"/>
                </a:solidFill>
              </a:rPr>
            </a:br>
            <a:endParaRPr lang="nb-NO" dirty="0" smtClean="0">
              <a:solidFill>
                <a:schemeClr val="bg1"/>
              </a:solidFill>
            </a:endParaRPr>
          </a:p>
          <a:p>
            <a:pPr marL="0" indent="0">
              <a:buNone/>
            </a:pPr>
            <a:r>
              <a:rPr lang="nb-NO" dirty="0" smtClean="0">
                <a:solidFill>
                  <a:schemeClr val="bg1"/>
                </a:solidFill>
              </a:rPr>
              <a:t>Tradisjoner; «sånn gjør vi det her», </a:t>
            </a:r>
            <a:br>
              <a:rPr lang="nb-NO" dirty="0" smtClean="0">
                <a:solidFill>
                  <a:schemeClr val="bg1"/>
                </a:solidFill>
              </a:rPr>
            </a:br>
            <a:r>
              <a:rPr lang="nb-NO" dirty="0" smtClean="0">
                <a:solidFill>
                  <a:schemeClr val="bg1"/>
                </a:solidFill>
              </a:rPr>
              <a:t>spiser «jeg har en ny idé» til frokost.</a:t>
            </a:r>
          </a:p>
          <a:p>
            <a:pPr marL="0" indent="0">
              <a:buNone/>
            </a:pPr>
            <a:endParaRPr lang="nb-NO" dirty="0">
              <a:solidFill>
                <a:schemeClr val="bg1"/>
              </a:solidFill>
            </a:endParaRPr>
          </a:p>
          <a:p>
            <a:pPr marL="0" indent="0">
              <a:buNone/>
            </a:pPr>
            <a:r>
              <a:rPr lang="nb-NO" dirty="0" smtClean="0">
                <a:solidFill>
                  <a:schemeClr val="bg1"/>
                </a:solidFill>
              </a:rPr>
              <a:t>«Kultur» </a:t>
            </a:r>
            <a:r>
              <a:rPr lang="nb-NO" dirty="0" smtClean="0">
                <a:solidFill>
                  <a:schemeClr val="bg1"/>
                </a:solidFill>
              </a:rPr>
              <a:t>spiser </a:t>
            </a:r>
            <a:r>
              <a:rPr lang="nb-NO" dirty="0" smtClean="0">
                <a:solidFill>
                  <a:schemeClr val="bg1"/>
                </a:solidFill>
              </a:rPr>
              <a:t>«relevans» </a:t>
            </a:r>
            <a:r>
              <a:rPr lang="nb-NO" dirty="0" smtClean="0">
                <a:solidFill>
                  <a:schemeClr val="bg1"/>
                </a:solidFill>
              </a:rPr>
              <a:t>til frokost.</a:t>
            </a:r>
          </a:p>
          <a:p>
            <a:pPr marL="0" indent="0">
              <a:buNone/>
            </a:pPr>
            <a:endParaRPr lang="nb-NO" dirty="0">
              <a:solidFill>
                <a:schemeClr val="bg1"/>
              </a:solidFill>
            </a:endParaRPr>
          </a:p>
        </p:txBody>
      </p:sp>
      <p:pic>
        <p:nvPicPr>
          <p:cNvPr id="4" name="Bilde 3"/>
          <p:cNvPicPr>
            <a:picLocks noChangeAspect="1"/>
          </p:cNvPicPr>
          <p:nvPr/>
        </p:nvPicPr>
        <p:blipFill>
          <a:blip r:embed="rId2"/>
          <a:stretch>
            <a:fillRect/>
          </a:stretch>
        </p:blipFill>
        <p:spPr>
          <a:xfrm>
            <a:off x="681149" y="1721371"/>
            <a:ext cx="4873908" cy="2915206"/>
          </a:xfrm>
          <a:prstGeom prst="rect">
            <a:avLst/>
          </a:prstGeom>
        </p:spPr>
      </p:pic>
    </p:spTree>
    <p:extLst>
      <p:ext uri="{BB962C8B-B14F-4D97-AF65-F5344CB8AC3E}">
        <p14:creationId xmlns:p14="http://schemas.microsoft.com/office/powerpoint/2010/main" val="3370393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Bilde 4"/>
          <p:cNvPicPr>
            <a:picLocks noChangeAspect="1"/>
          </p:cNvPicPr>
          <p:nvPr/>
        </p:nvPicPr>
        <p:blipFill>
          <a:blip r:embed="rId2"/>
          <a:stretch>
            <a:fillRect/>
          </a:stretch>
        </p:blipFill>
        <p:spPr>
          <a:xfrm>
            <a:off x="1546087" y="297556"/>
            <a:ext cx="6921103" cy="6378575"/>
          </a:xfrm>
          <a:prstGeom prst="rect">
            <a:avLst/>
          </a:prstGeom>
        </p:spPr>
      </p:pic>
      <p:sp>
        <p:nvSpPr>
          <p:cNvPr id="2" name="Tittel 1"/>
          <p:cNvSpPr>
            <a:spLocks noGrp="1"/>
          </p:cNvSpPr>
          <p:nvPr>
            <p:ph type="title"/>
          </p:nvPr>
        </p:nvSpPr>
        <p:spPr/>
        <p:txBody>
          <a:bodyPr/>
          <a:lstStyle/>
          <a:p>
            <a:endParaRPr lang="nb-NO" dirty="0"/>
          </a:p>
        </p:txBody>
      </p:sp>
      <p:pic>
        <p:nvPicPr>
          <p:cNvPr id="6" name="Plassholder for innhold 5"/>
          <p:cNvPicPr>
            <a:picLocks noGrp="1" noChangeAspect="1"/>
          </p:cNvPicPr>
          <p:nvPr>
            <p:ph idx="1"/>
          </p:nvPr>
        </p:nvPicPr>
        <p:blipFill>
          <a:blip r:embed="rId3"/>
          <a:stretch>
            <a:fillRect/>
          </a:stretch>
        </p:blipFill>
        <p:spPr>
          <a:xfrm>
            <a:off x="8467190" y="5026092"/>
            <a:ext cx="1770774" cy="1650039"/>
          </a:xfrm>
          <a:prstGeom prst="rect">
            <a:avLst/>
          </a:prstGeom>
        </p:spPr>
      </p:pic>
      <p:sp>
        <p:nvSpPr>
          <p:cNvPr id="3" name="TekstSylinder 2"/>
          <p:cNvSpPr txBox="1"/>
          <p:nvPr/>
        </p:nvSpPr>
        <p:spPr>
          <a:xfrm>
            <a:off x="8787539" y="519192"/>
            <a:ext cx="2712203" cy="3785652"/>
          </a:xfrm>
          <a:prstGeom prst="rect">
            <a:avLst/>
          </a:prstGeom>
          <a:noFill/>
        </p:spPr>
        <p:txBody>
          <a:bodyPr wrap="square" rtlCol="0">
            <a:spAutoFit/>
          </a:bodyPr>
          <a:lstStyle/>
          <a:p>
            <a:r>
              <a:rPr lang="nb-NO" sz="2400" dirty="0" smtClean="0">
                <a:solidFill>
                  <a:schemeClr val="bg1"/>
                </a:solidFill>
              </a:rPr>
              <a:t>Hvordan være en relevant kirke i Stavanger?</a:t>
            </a:r>
          </a:p>
          <a:p>
            <a:endParaRPr lang="nb-NO" sz="2400" dirty="0" smtClean="0">
              <a:solidFill>
                <a:schemeClr val="bg1"/>
              </a:solidFill>
            </a:endParaRPr>
          </a:p>
          <a:p>
            <a:r>
              <a:rPr lang="nb-NO" sz="2400" dirty="0" smtClean="0">
                <a:solidFill>
                  <a:schemeClr val="bg1"/>
                </a:solidFill>
              </a:rPr>
              <a:t>Hvordan fungerer vi sammen i endringstider?</a:t>
            </a:r>
          </a:p>
          <a:p>
            <a:endParaRPr lang="nb-NO" sz="2400" dirty="0">
              <a:solidFill>
                <a:schemeClr val="bg1"/>
              </a:solidFill>
            </a:endParaRPr>
          </a:p>
          <a:p>
            <a:r>
              <a:rPr lang="nb-NO" sz="2400" dirty="0" smtClean="0">
                <a:solidFill>
                  <a:schemeClr val="bg1"/>
                </a:solidFill>
              </a:rPr>
              <a:t>Bruker vi ressursene på en smart måte?</a:t>
            </a:r>
            <a:endParaRPr lang="nb-NO" sz="2400" dirty="0">
              <a:solidFill>
                <a:schemeClr val="bg1"/>
              </a:solidFill>
            </a:endParaRPr>
          </a:p>
        </p:txBody>
      </p:sp>
    </p:spTree>
    <p:extLst>
      <p:ext uri="{BB962C8B-B14F-4D97-AF65-F5344CB8AC3E}">
        <p14:creationId xmlns:p14="http://schemas.microsoft.com/office/powerpoint/2010/main" val="72931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lassholder for innhold 3"/>
          <p:cNvPicPr>
            <a:picLocks noGrp="1" noChangeAspect="1"/>
          </p:cNvPicPr>
          <p:nvPr>
            <p:ph idx="1"/>
          </p:nvPr>
        </p:nvPicPr>
        <p:blipFill>
          <a:blip r:embed="rId2"/>
          <a:stretch>
            <a:fillRect/>
          </a:stretch>
        </p:blipFill>
        <p:spPr>
          <a:xfrm>
            <a:off x="1551121" y="365125"/>
            <a:ext cx="5547103" cy="6069126"/>
          </a:xfrm>
          <a:prstGeom prst="rect">
            <a:avLst/>
          </a:prstGeom>
        </p:spPr>
      </p:pic>
      <p:sp>
        <p:nvSpPr>
          <p:cNvPr id="8" name="TekstSylinder 7"/>
          <p:cNvSpPr txBox="1"/>
          <p:nvPr/>
        </p:nvSpPr>
        <p:spPr>
          <a:xfrm>
            <a:off x="8787539" y="519192"/>
            <a:ext cx="2712203" cy="3785652"/>
          </a:xfrm>
          <a:prstGeom prst="rect">
            <a:avLst/>
          </a:prstGeom>
          <a:noFill/>
        </p:spPr>
        <p:txBody>
          <a:bodyPr wrap="square" rtlCol="0">
            <a:spAutoFit/>
          </a:bodyPr>
          <a:lstStyle/>
          <a:p>
            <a:r>
              <a:rPr lang="nb-NO" sz="2400" dirty="0" smtClean="0">
                <a:solidFill>
                  <a:schemeClr val="bg1"/>
                </a:solidFill>
              </a:rPr>
              <a:t>Hvordan være en relevant kirke i Stavanger?</a:t>
            </a:r>
          </a:p>
          <a:p>
            <a:endParaRPr lang="nb-NO" sz="2400" dirty="0" smtClean="0">
              <a:solidFill>
                <a:schemeClr val="bg1"/>
              </a:solidFill>
            </a:endParaRPr>
          </a:p>
          <a:p>
            <a:r>
              <a:rPr lang="nb-NO" sz="2400" dirty="0" smtClean="0">
                <a:solidFill>
                  <a:schemeClr val="bg1"/>
                </a:solidFill>
              </a:rPr>
              <a:t>Hvordan fungerer vi sammen i endringstider?</a:t>
            </a:r>
          </a:p>
          <a:p>
            <a:endParaRPr lang="nb-NO" sz="2400" dirty="0">
              <a:solidFill>
                <a:schemeClr val="bg1"/>
              </a:solidFill>
            </a:endParaRPr>
          </a:p>
          <a:p>
            <a:r>
              <a:rPr lang="nb-NO" sz="2400" dirty="0" smtClean="0">
                <a:solidFill>
                  <a:schemeClr val="bg1"/>
                </a:solidFill>
              </a:rPr>
              <a:t>Bruker vi ressursene på en smart måte?</a:t>
            </a:r>
            <a:endParaRPr lang="nb-NO" sz="2400" dirty="0">
              <a:solidFill>
                <a:schemeClr val="bg1"/>
              </a:solidFill>
            </a:endParaRPr>
          </a:p>
        </p:txBody>
      </p:sp>
    </p:spTree>
    <p:extLst>
      <p:ext uri="{BB962C8B-B14F-4D97-AF65-F5344CB8AC3E}">
        <p14:creationId xmlns:p14="http://schemas.microsoft.com/office/powerpoint/2010/main" val="36468400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838200" y="0"/>
            <a:ext cx="10515600" cy="6858000"/>
          </a:xfrm>
        </p:spPr>
        <p:txBody>
          <a:bodyPr>
            <a:normAutofit/>
          </a:bodyPr>
          <a:lstStyle/>
          <a:p>
            <a:r>
              <a:rPr lang="nb-NO" dirty="0" smtClean="0">
                <a:solidFill>
                  <a:schemeClr val="bg1"/>
                </a:solidFill>
              </a:rPr>
              <a:t/>
            </a:r>
            <a:br>
              <a:rPr lang="nb-NO" dirty="0" smtClean="0">
                <a:solidFill>
                  <a:schemeClr val="bg1"/>
                </a:solidFill>
              </a:rPr>
            </a:br>
            <a:r>
              <a:rPr lang="nb-NO" sz="4800" i="1" dirty="0" smtClean="0">
                <a:solidFill>
                  <a:schemeClr val="bg1"/>
                </a:solidFill>
              </a:rPr>
              <a:t>Guds menighet er jordens største under!</a:t>
            </a:r>
            <a:br>
              <a:rPr lang="nb-NO" sz="4800" i="1" dirty="0" smtClean="0">
                <a:solidFill>
                  <a:schemeClr val="bg1"/>
                </a:solidFill>
              </a:rPr>
            </a:br>
            <a:r>
              <a:rPr lang="nb-NO" sz="4800" i="1" dirty="0" smtClean="0">
                <a:solidFill>
                  <a:schemeClr val="bg1"/>
                </a:solidFill>
              </a:rPr>
              <a:t>Mens verdens skikkelse i hast forgår,</a:t>
            </a:r>
            <a:br>
              <a:rPr lang="nb-NO" sz="4800" i="1" dirty="0" smtClean="0">
                <a:solidFill>
                  <a:schemeClr val="bg1"/>
                </a:solidFill>
              </a:rPr>
            </a:br>
            <a:r>
              <a:rPr lang="nb-NO" sz="4800" i="1" dirty="0" smtClean="0">
                <a:solidFill>
                  <a:schemeClr val="bg1"/>
                </a:solidFill>
              </a:rPr>
              <a:t>er Kristus i all evighet den samme,</a:t>
            </a:r>
            <a:br>
              <a:rPr lang="nb-NO" sz="4800" i="1" dirty="0" smtClean="0">
                <a:solidFill>
                  <a:schemeClr val="bg1"/>
                </a:solidFill>
              </a:rPr>
            </a:br>
            <a:r>
              <a:rPr lang="nb-NO" sz="4800" i="1" dirty="0" smtClean="0">
                <a:solidFill>
                  <a:schemeClr val="bg1"/>
                </a:solidFill>
              </a:rPr>
              <a:t>og fast hans rike på sin klippe står.</a:t>
            </a:r>
            <a:br>
              <a:rPr lang="nb-NO" sz="4800" i="1" dirty="0" smtClean="0">
                <a:solidFill>
                  <a:schemeClr val="bg1"/>
                </a:solidFill>
              </a:rPr>
            </a:br>
            <a:r>
              <a:rPr lang="nb-NO" sz="4800" i="1" dirty="0" smtClean="0">
                <a:solidFill>
                  <a:schemeClr val="bg1"/>
                </a:solidFill>
              </a:rPr>
              <a:t>Mens verdensriker stiger og de synker,</a:t>
            </a:r>
            <a:br>
              <a:rPr lang="nb-NO" sz="4800" i="1" dirty="0" smtClean="0">
                <a:solidFill>
                  <a:schemeClr val="bg1"/>
                </a:solidFill>
              </a:rPr>
            </a:br>
            <a:r>
              <a:rPr lang="nb-NO" sz="4800" i="1" dirty="0" smtClean="0">
                <a:solidFill>
                  <a:schemeClr val="bg1"/>
                </a:solidFill>
              </a:rPr>
              <a:t>går kirken mot fullkommenhetens vår.</a:t>
            </a:r>
            <a:br>
              <a:rPr lang="nb-NO" sz="4800" i="1" dirty="0" smtClean="0">
                <a:solidFill>
                  <a:schemeClr val="bg1"/>
                </a:solidFill>
              </a:rPr>
            </a:br>
            <a:r>
              <a:rPr lang="nb-NO" i="1" dirty="0" smtClean="0">
                <a:solidFill>
                  <a:schemeClr val="bg1"/>
                </a:solidFill>
              </a:rPr>
              <a:t/>
            </a:r>
            <a:br>
              <a:rPr lang="nb-NO" i="1" dirty="0" smtClean="0">
                <a:solidFill>
                  <a:schemeClr val="bg1"/>
                </a:solidFill>
              </a:rPr>
            </a:br>
            <a:endParaRPr lang="nb-NO" dirty="0">
              <a:solidFill>
                <a:schemeClr val="bg1"/>
              </a:solidFill>
            </a:endParaRPr>
          </a:p>
        </p:txBody>
      </p:sp>
    </p:spTree>
    <p:extLst>
      <p:ext uri="{BB962C8B-B14F-4D97-AF65-F5344CB8AC3E}">
        <p14:creationId xmlns:p14="http://schemas.microsoft.com/office/powerpoint/2010/main" val="9061363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838200" y="0"/>
            <a:ext cx="10515600" cy="6858000"/>
          </a:xfrm>
        </p:spPr>
        <p:txBody>
          <a:bodyPr>
            <a:normAutofit/>
          </a:bodyPr>
          <a:lstStyle/>
          <a:p>
            <a:r>
              <a:rPr lang="nb-NO" dirty="0" smtClean="0">
                <a:solidFill>
                  <a:schemeClr val="bg1"/>
                </a:solidFill>
              </a:rPr>
              <a:t/>
            </a:r>
            <a:br>
              <a:rPr lang="nb-NO" dirty="0" smtClean="0">
                <a:solidFill>
                  <a:schemeClr val="bg1"/>
                </a:solidFill>
              </a:rPr>
            </a:br>
            <a:r>
              <a:rPr lang="nb-NO" sz="4800" i="1" dirty="0" smtClean="0">
                <a:solidFill>
                  <a:schemeClr val="bg1"/>
                </a:solidFill>
              </a:rPr>
              <a:t>Så kommer dagen da alt hat skal smelte</a:t>
            </a:r>
            <a:br>
              <a:rPr lang="nb-NO" sz="4800" i="1" dirty="0" smtClean="0">
                <a:solidFill>
                  <a:schemeClr val="bg1"/>
                </a:solidFill>
              </a:rPr>
            </a:br>
            <a:r>
              <a:rPr lang="nb-NO" sz="4800" i="1" dirty="0" smtClean="0">
                <a:solidFill>
                  <a:schemeClr val="bg1"/>
                </a:solidFill>
              </a:rPr>
              <a:t>som </a:t>
            </a:r>
            <a:r>
              <a:rPr lang="nb-NO" sz="4800" i="1" dirty="0" err="1" smtClean="0">
                <a:solidFill>
                  <a:schemeClr val="bg1"/>
                </a:solidFill>
              </a:rPr>
              <a:t>sne</a:t>
            </a:r>
            <a:r>
              <a:rPr lang="nb-NO" sz="4800" i="1" dirty="0" smtClean="0">
                <a:solidFill>
                  <a:schemeClr val="bg1"/>
                </a:solidFill>
              </a:rPr>
              <a:t> og is for sol og sommervær.</a:t>
            </a:r>
            <a:br>
              <a:rPr lang="nb-NO" sz="4800" i="1" dirty="0" smtClean="0">
                <a:solidFill>
                  <a:schemeClr val="bg1"/>
                </a:solidFill>
              </a:rPr>
            </a:br>
            <a:r>
              <a:rPr lang="nb-NO" sz="4800" i="1" dirty="0" smtClean="0">
                <a:solidFill>
                  <a:schemeClr val="bg1"/>
                </a:solidFill>
              </a:rPr>
              <a:t>Da faller Satans makt, da skal hans velde</a:t>
            </a:r>
            <a:br>
              <a:rPr lang="nb-NO" sz="4800" i="1" dirty="0" smtClean="0">
                <a:solidFill>
                  <a:schemeClr val="bg1"/>
                </a:solidFill>
              </a:rPr>
            </a:br>
            <a:r>
              <a:rPr lang="nb-NO" sz="4800" i="1" dirty="0" smtClean="0">
                <a:solidFill>
                  <a:schemeClr val="bg1"/>
                </a:solidFill>
              </a:rPr>
              <a:t>gi tapt for dem som strider i Guds hær.</a:t>
            </a:r>
            <a:br>
              <a:rPr lang="nb-NO" sz="4800" i="1" dirty="0" smtClean="0">
                <a:solidFill>
                  <a:schemeClr val="bg1"/>
                </a:solidFill>
              </a:rPr>
            </a:br>
            <a:r>
              <a:rPr lang="nb-NO" sz="4800" i="1" dirty="0" smtClean="0">
                <a:solidFill>
                  <a:schemeClr val="bg1"/>
                </a:solidFill>
              </a:rPr>
              <a:t>Med jubel skal de høste hva de sådde</a:t>
            </a:r>
            <a:br>
              <a:rPr lang="nb-NO" sz="4800" i="1" dirty="0" smtClean="0">
                <a:solidFill>
                  <a:schemeClr val="bg1"/>
                </a:solidFill>
              </a:rPr>
            </a:br>
            <a:r>
              <a:rPr lang="nb-NO" sz="4800" i="1" dirty="0" smtClean="0">
                <a:solidFill>
                  <a:schemeClr val="bg1"/>
                </a:solidFill>
              </a:rPr>
              <a:t>og salige få se ham som han er.</a:t>
            </a:r>
            <a:br>
              <a:rPr lang="nb-NO" sz="4800" i="1" dirty="0" smtClean="0">
                <a:solidFill>
                  <a:schemeClr val="bg1"/>
                </a:solidFill>
              </a:rPr>
            </a:br>
            <a:r>
              <a:rPr lang="nb-NO" sz="4800" i="1" dirty="0" smtClean="0">
                <a:solidFill>
                  <a:schemeClr val="bg1"/>
                </a:solidFill>
              </a:rPr>
              <a:t/>
            </a:r>
            <a:br>
              <a:rPr lang="nb-NO" sz="4800" i="1" dirty="0" smtClean="0">
                <a:solidFill>
                  <a:schemeClr val="bg1"/>
                </a:solidFill>
              </a:rPr>
            </a:br>
            <a:r>
              <a:rPr lang="nb-NO" i="1" dirty="0" smtClean="0">
                <a:solidFill>
                  <a:schemeClr val="bg1"/>
                </a:solidFill>
              </a:rPr>
              <a:t/>
            </a:r>
            <a:br>
              <a:rPr lang="nb-NO" i="1" dirty="0" smtClean="0">
                <a:solidFill>
                  <a:schemeClr val="bg1"/>
                </a:solidFill>
              </a:rPr>
            </a:br>
            <a:endParaRPr lang="nb-NO" dirty="0">
              <a:solidFill>
                <a:schemeClr val="bg1"/>
              </a:solidFill>
            </a:endParaRPr>
          </a:p>
        </p:txBody>
      </p:sp>
    </p:spTree>
    <p:extLst>
      <p:ext uri="{BB962C8B-B14F-4D97-AF65-F5344CB8AC3E}">
        <p14:creationId xmlns:p14="http://schemas.microsoft.com/office/powerpoint/2010/main" val="8306595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838200" y="0"/>
            <a:ext cx="10515600" cy="6858000"/>
          </a:xfrm>
        </p:spPr>
        <p:txBody>
          <a:bodyPr>
            <a:normAutofit fontScale="90000"/>
          </a:bodyPr>
          <a:lstStyle/>
          <a:p>
            <a:r>
              <a:rPr lang="nb-NO" dirty="0" smtClean="0">
                <a:solidFill>
                  <a:schemeClr val="bg1"/>
                </a:solidFill>
              </a:rPr>
              <a:t/>
            </a:r>
            <a:br>
              <a:rPr lang="nb-NO" dirty="0" smtClean="0">
                <a:solidFill>
                  <a:schemeClr val="bg1"/>
                </a:solidFill>
              </a:rPr>
            </a:br>
            <a:r>
              <a:rPr lang="nb-NO" sz="5300" i="1" dirty="0" smtClean="0">
                <a:solidFill>
                  <a:schemeClr val="bg1"/>
                </a:solidFill>
              </a:rPr>
              <a:t>Å hellig håp! Å sanne, sikre løfte</a:t>
            </a:r>
            <a:br>
              <a:rPr lang="nb-NO" sz="5300" i="1" dirty="0" smtClean="0">
                <a:solidFill>
                  <a:schemeClr val="bg1"/>
                </a:solidFill>
              </a:rPr>
            </a:br>
            <a:r>
              <a:rPr lang="nb-NO" sz="5300" i="1" dirty="0" smtClean="0">
                <a:solidFill>
                  <a:schemeClr val="bg1"/>
                </a:solidFill>
              </a:rPr>
              <a:t>fra ham som aldri skifter sinn og art!</a:t>
            </a:r>
            <a:br>
              <a:rPr lang="nb-NO" sz="5300" i="1" dirty="0" smtClean="0">
                <a:solidFill>
                  <a:schemeClr val="bg1"/>
                </a:solidFill>
              </a:rPr>
            </a:br>
            <a:r>
              <a:rPr lang="nb-NO" sz="5300" i="1" dirty="0" smtClean="0">
                <a:solidFill>
                  <a:schemeClr val="bg1"/>
                </a:solidFill>
              </a:rPr>
              <a:t>Er natten lang, er kampen full av kvaler,</a:t>
            </a:r>
            <a:br>
              <a:rPr lang="nb-NO" sz="5300" i="1" dirty="0" smtClean="0">
                <a:solidFill>
                  <a:schemeClr val="bg1"/>
                </a:solidFill>
              </a:rPr>
            </a:br>
            <a:r>
              <a:rPr lang="nb-NO" sz="5300" i="1" dirty="0" smtClean="0">
                <a:solidFill>
                  <a:schemeClr val="bg1"/>
                </a:solidFill>
              </a:rPr>
              <a:t>som morgenstjernen lyser løftet klart.</a:t>
            </a:r>
            <a:br>
              <a:rPr lang="nb-NO" sz="5300" i="1" dirty="0" smtClean="0">
                <a:solidFill>
                  <a:schemeClr val="bg1"/>
                </a:solidFill>
              </a:rPr>
            </a:br>
            <a:r>
              <a:rPr lang="nb-NO" sz="5300" i="1" dirty="0" smtClean="0">
                <a:solidFill>
                  <a:schemeClr val="bg1"/>
                </a:solidFill>
              </a:rPr>
              <a:t>Det er Guds eget ord: Du skal ha trengsel,</a:t>
            </a:r>
            <a:br>
              <a:rPr lang="nb-NO" sz="5300" i="1" dirty="0" smtClean="0">
                <a:solidFill>
                  <a:schemeClr val="bg1"/>
                </a:solidFill>
              </a:rPr>
            </a:br>
            <a:r>
              <a:rPr lang="nb-NO" sz="5300" i="1" dirty="0" smtClean="0">
                <a:solidFill>
                  <a:schemeClr val="bg1"/>
                </a:solidFill>
              </a:rPr>
              <a:t>men kjemp frimodig – </a:t>
            </a:r>
            <a:br>
              <a:rPr lang="nb-NO" sz="5300" i="1" dirty="0" smtClean="0">
                <a:solidFill>
                  <a:schemeClr val="bg1"/>
                </a:solidFill>
              </a:rPr>
            </a:br>
            <a:r>
              <a:rPr lang="nb-NO" sz="5300" i="1" dirty="0" smtClean="0">
                <a:solidFill>
                  <a:schemeClr val="bg1"/>
                </a:solidFill>
              </a:rPr>
              <a:t>se, jeg kommer snart</a:t>
            </a:r>
            <a:r>
              <a:rPr lang="nb-NO" sz="4800" i="1" dirty="0" smtClean="0">
                <a:solidFill>
                  <a:schemeClr val="bg1"/>
                </a:solidFill>
              </a:rPr>
              <a:t/>
            </a:r>
            <a:br>
              <a:rPr lang="nb-NO" sz="4800" i="1" dirty="0" smtClean="0">
                <a:solidFill>
                  <a:schemeClr val="bg1"/>
                </a:solidFill>
              </a:rPr>
            </a:br>
            <a:r>
              <a:rPr lang="nb-NO" sz="4800" i="1" dirty="0" smtClean="0">
                <a:solidFill>
                  <a:schemeClr val="bg1"/>
                </a:solidFill>
              </a:rPr>
              <a:t/>
            </a:r>
            <a:br>
              <a:rPr lang="nb-NO" sz="4800" i="1" dirty="0" smtClean="0">
                <a:solidFill>
                  <a:schemeClr val="bg1"/>
                </a:solidFill>
              </a:rPr>
            </a:br>
            <a:r>
              <a:rPr lang="nb-NO" i="1" dirty="0" smtClean="0">
                <a:solidFill>
                  <a:schemeClr val="bg1"/>
                </a:solidFill>
              </a:rPr>
              <a:t/>
            </a:r>
            <a:br>
              <a:rPr lang="nb-NO" i="1" dirty="0" smtClean="0">
                <a:solidFill>
                  <a:schemeClr val="bg1"/>
                </a:solidFill>
              </a:rPr>
            </a:br>
            <a:endParaRPr lang="nb-NO" dirty="0">
              <a:solidFill>
                <a:schemeClr val="bg1"/>
              </a:solidFill>
            </a:endParaRPr>
          </a:p>
        </p:txBody>
      </p:sp>
    </p:spTree>
    <p:extLst>
      <p:ext uri="{BB962C8B-B14F-4D97-AF65-F5344CB8AC3E}">
        <p14:creationId xmlns:p14="http://schemas.microsoft.com/office/powerpoint/2010/main" val="28634353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solidFill>
                  <a:schemeClr val="bg1"/>
                </a:solidFill>
              </a:rPr>
              <a:t/>
            </a:r>
            <a:br>
              <a:rPr lang="nb-NO" dirty="0" smtClean="0">
                <a:solidFill>
                  <a:schemeClr val="bg1"/>
                </a:solidFill>
              </a:rPr>
            </a:br>
            <a:r>
              <a:rPr lang="nb-NO" i="1" dirty="0" smtClean="0">
                <a:solidFill>
                  <a:schemeClr val="bg1"/>
                </a:solidFill>
              </a:rPr>
              <a:t>5 ledelsesperspektiver om kirken mot 2020</a:t>
            </a:r>
            <a:r>
              <a:rPr lang="nb-NO" i="1" dirty="0" smtClean="0">
                <a:solidFill>
                  <a:schemeClr val="bg1"/>
                </a:solidFill>
              </a:rPr>
              <a:t/>
            </a:r>
            <a:br>
              <a:rPr lang="nb-NO" i="1" dirty="0" smtClean="0">
                <a:solidFill>
                  <a:schemeClr val="bg1"/>
                </a:solidFill>
              </a:rPr>
            </a:br>
            <a:endParaRPr lang="nb-NO" dirty="0">
              <a:solidFill>
                <a:schemeClr val="bg1"/>
              </a:solidFill>
            </a:endParaRPr>
          </a:p>
        </p:txBody>
      </p:sp>
      <p:sp>
        <p:nvSpPr>
          <p:cNvPr id="4" name="Plassholder for innhold 3"/>
          <p:cNvSpPr>
            <a:spLocks noGrp="1"/>
          </p:cNvSpPr>
          <p:nvPr>
            <p:ph idx="1"/>
          </p:nvPr>
        </p:nvSpPr>
        <p:spPr/>
        <p:txBody>
          <a:bodyPr/>
          <a:lstStyle/>
          <a:p>
            <a:r>
              <a:rPr lang="nb-NO" dirty="0" smtClean="0">
                <a:solidFill>
                  <a:schemeClr val="bg1"/>
                </a:solidFill>
              </a:rPr>
              <a:t>Balansekunst</a:t>
            </a:r>
          </a:p>
          <a:p>
            <a:r>
              <a:rPr lang="nb-NO" dirty="0" smtClean="0">
                <a:solidFill>
                  <a:schemeClr val="bg1"/>
                </a:solidFill>
              </a:rPr>
              <a:t>Kulturen vår i endringstider</a:t>
            </a:r>
          </a:p>
          <a:p>
            <a:r>
              <a:rPr lang="nb-NO" dirty="0" smtClean="0">
                <a:solidFill>
                  <a:schemeClr val="bg1"/>
                </a:solidFill>
              </a:rPr>
              <a:t>Misjon</a:t>
            </a:r>
          </a:p>
          <a:p>
            <a:r>
              <a:rPr lang="nb-NO" dirty="0" smtClean="0">
                <a:solidFill>
                  <a:schemeClr val="bg1"/>
                </a:solidFill>
              </a:rPr>
              <a:t>Diakoni</a:t>
            </a:r>
          </a:p>
          <a:p>
            <a:r>
              <a:rPr lang="nb-NO" dirty="0" smtClean="0">
                <a:solidFill>
                  <a:schemeClr val="bg1"/>
                </a:solidFill>
              </a:rPr>
              <a:t>Medarbeiderskap</a:t>
            </a:r>
          </a:p>
          <a:p>
            <a:endParaRPr lang="nb-NO" dirty="0">
              <a:solidFill>
                <a:schemeClr val="bg1"/>
              </a:solidFill>
            </a:endParaRPr>
          </a:p>
        </p:txBody>
      </p:sp>
    </p:spTree>
    <p:extLst>
      <p:ext uri="{BB962C8B-B14F-4D97-AF65-F5344CB8AC3E}">
        <p14:creationId xmlns:p14="http://schemas.microsoft.com/office/powerpoint/2010/main" val="742164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solidFill>
                  <a:schemeClr val="bg1"/>
                </a:solidFill>
              </a:rPr>
              <a:t/>
            </a:r>
            <a:br>
              <a:rPr lang="nb-NO" dirty="0" smtClean="0">
                <a:solidFill>
                  <a:schemeClr val="bg1"/>
                </a:solidFill>
              </a:rPr>
            </a:br>
            <a:r>
              <a:rPr lang="nb-NO" i="1" dirty="0" smtClean="0">
                <a:solidFill>
                  <a:schemeClr val="bg1"/>
                </a:solidFill>
              </a:rPr>
              <a:t>«Hvordan går det egentlig?»</a:t>
            </a:r>
            <a:br>
              <a:rPr lang="nb-NO" i="1" dirty="0" smtClean="0">
                <a:solidFill>
                  <a:schemeClr val="bg1"/>
                </a:solidFill>
              </a:rPr>
            </a:br>
            <a:r>
              <a:rPr lang="nb-NO" i="1" dirty="0" smtClean="0">
                <a:solidFill>
                  <a:schemeClr val="bg1"/>
                </a:solidFill>
              </a:rPr>
              <a:t>BALANSEKUNST</a:t>
            </a:r>
            <a:br>
              <a:rPr lang="nb-NO" i="1" dirty="0" smtClean="0">
                <a:solidFill>
                  <a:schemeClr val="bg1"/>
                </a:solidFill>
              </a:rPr>
            </a:br>
            <a:endParaRPr lang="nb-NO" dirty="0">
              <a:solidFill>
                <a:schemeClr val="bg1"/>
              </a:solidFill>
            </a:endParaRPr>
          </a:p>
        </p:txBody>
      </p:sp>
      <p:sp>
        <p:nvSpPr>
          <p:cNvPr id="3" name="Plassholder for innhold 2"/>
          <p:cNvSpPr>
            <a:spLocks noGrp="1"/>
          </p:cNvSpPr>
          <p:nvPr>
            <p:ph idx="1"/>
          </p:nvPr>
        </p:nvSpPr>
        <p:spPr>
          <a:solidFill>
            <a:schemeClr val="tx1"/>
          </a:solidFill>
        </p:spPr>
        <p:txBody>
          <a:bodyPr>
            <a:normAutofit/>
          </a:bodyPr>
          <a:lstStyle/>
          <a:p>
            <a:pPr marL="0" indent="0">
              <a:buNone/>
            </a:pPr>
            <a:r>
              <a:rPr lang="nb-NO" i="1" dirty="0" smtClean="0">
                <a:solidFill>
                  <a:schemeClr val="bg1"/>
                </a:solidFill>
              </a:rPr>
              <a:t>Romerne 12, 11-12 og 15:</a:t>
            </a:r>
            <a:r>
              <a:rPr lang="nb-NO" dirty="0" smtClean="0">
                <a:solidFill>
                  <a:schemeClr val="bg1"/>
                </a:solidFill>
              </a:rPr>
              <a:t/>
            </a:r>
            <a:br>
              <a:rPr lang="nb-NO" dirty="0" smtClean="0">
                <a:solidFill>
                  <a:schemeClr val="bg1"/>
                </a:solidFill>
              </a:rPr>
            </a:br>
            <a:endParaRPr lang="nb-NO" dirty="0" smtClean="0">
              <a:solidFill>
                <a:schemeClr val="bg1"/>
              </a:solidFill>
            </a:endParaRPr>
          </a:p>
          <a:p>
            <a:pPr marL="0" indent="0">
              <a:buNone/>
            </a:pPr>
            <a:r>
              <a:rPr lang="nb-NO" dirty="0" smtClean="0">
                <a:solidFill>
                  <a:schemeClr val="bg1"/>
                </a:solidFill>
              </a:rPr>
              <a:t>Vær ikke lunkne, men ivrige. Vær brennende i Ånden, tjen Herren! </a:t>
            </a:r>
            <a:br>
              <a:rPr lang="nb-NO" dirty="0" smtClean="0">
                <a:solidFill>
                  <a:schemeClr val="bg1"/>
                </a:solidFill>
              </a:rPr>
            </a:br>
            <a:r>
              <a:rPr lang="nb-NO" dirty="0" smtClean="0">
                <a:solidFill>
                  <a:schemeClr val="bg1"/>
                </a:solidFill>
              </a:rPr>
              <a:t>Vær glade i håpet, tålmodige i motgangen, utholdende i bønnen. (…)</a:t>
            </a:r>
            <a:br>
              <a:rPr lang="nb-NO" dirty="0" smtClean="0">
                <a:solidFill>
                  <a:schemeClr val="bg1"/>
                </a:solidFill>
              </a:rPr>
            </a:br>
            <a:r>
              <a:rPr lang="nb-NO" dirty="0" smtClean="0">
                <a:solidFill>
                  <a:schemeClr val="bg1"/>
                </a:solidFill>
              </a:rPr>
              <a:t>Gled dere med de glade og gråt med dem som gråter.</a:t>
            </a:r>
          </a:p>
          <a:p>
            <a:pPr marL="0" indent="0">
              <a:buNone/>
            </a:pPr>
            <a:endParaRPr lang="nb-NO" dirty="0">
              <a:solidFill>
                <a:schemeClr val="bg1"/>
              </a:solidFill>
            </a:endParaRPr>
          </a:p>
          <a:p>
            <a:pPr marL="0" indent="0">
              <a:buNone/>
            </a:pPr>
            <a:r>
              <a:rPr lang="nb-NO" dirty="0" smtClean="0"/>
              <a:t/>
            </a:r>
            <a:br>
              <a:rPr lang="nb-NO" dirty="0" smtClean="0"/>
            </a:br>
            <a:endParaRPr lang="nb-NO" dirty="0"/>
          </a:p>
        </p:txBody>
      </p:sp>
    </p:spTree>
    <p:extLst>
      <p:ext uri="{BB962C8B-B14F-4D97-AF65-F5344CB8AC3E}">
        <p14:creationId xmlns:p14="http://schemas.microsoft.com/office/powerpoint/2010/main" val="120087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pic>
        <p:nvPicPr>
          <p:cNvPr id="5" name="Plassholder for innhold 4"/>
          <p:cNvPicPr>
            <a:picLocks noGrp="1" noChangeAspect="1"/>
          </p:cNvPicPr>
          <p:nvPr>
            <p:ph idx="1"/>
          </p:nvPr>
        </p:nvPicPr>
        <p:blipFill>
          <a:blip r:embed="rId2"/>
          <a:stretch>
            <a:fillRect/>
          </a:stretch>
        </p:blipFill>
        <p:spPr>
          <a:xfrm>
            <a:off x="2926081" y="190767"/>
            <a:ext cx="5247249" cy="6529152"/>
          </a:xfrm>
          <a:prstGeom prst="rect">
            <a:avLst/>
          </a:prstGeom>
        </p:spPr>
      </p:pic>
    </p:spTree>
    <p:extLst>
      <p:ext uri="{BB962C8B-B14F-4D97-AF65-F5344CB8AC3E}">
        <p14:creationId xmlns:p14="http://schemas.microsoft.com/office/powerpoint/2010/main" val="37045102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61CBC16B370BC64EA2BC1A3169E2B670" ma:contentTypeVersion="0" ma:contentTypeDescription="Opprett et nytt dokument." ma:contentTypeScope="" ma:versionID="2ea9d89a1babce0ae7914fa3ba18894d">
  <xsd:schema xmlns:xsd="http://www.w3.org/2001/XMLSchema" xmlns:xs="http://www.w3.org/2001/XMLSchema" xmlns:p="http://schemas.microsoft.com/office/2006/metadata/properties" targetNamespace="http://schemas.microsoft.com/office/2006/metadata/properties" ma:root="true" ma:fieldsID="3cc6b983d7826267c7702c9b9c20b1d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657CCE2-C451-4F93-9773-5DF242FB97E3}"/>
</file>

<file path=customXml/itemProps2.xml><?xml version="1.0" encoding="utf-8"?>
<ds:datastoreItem xmlns:ds="http://schemas.openxmlformats.org/officeDocument/2006/customXml" ds:itemID="{EF0E4890-4323-4254-8757-B66EA828B0A0}"/>
</file>

<file path=customXml/itemProps3.xml><?xml version="1.0" encoding="utf-8"?>
<ds:datastoreItem xmlns:ds="http://schemas.openxmlformats.org/officeDocument/2006/customXml" ds:itemID="{1B4A7BDB-7BBC-4170-857B-60F782A1213C}"/>
</file>

<file path=docProps/app.xml><?xml version="1.0" encoding="utf-8"?>
<Properties xmlns="http://schemas.openxmlformats.org/officeDocument/2006/extended-properties" xmlns:vt="http://schemas.openxmlformats.org/officeDocument/2006/docPropsVTypes">
  <TotalTime>568</TotalTime>
  <Words>356</Words>
  <Application>Microsoft Office PowerPoint</Application>
  <PresentationFormat>Widescreen</PresentationFormat>
  <Paragraphs>56</Paragraphs>
  <Slides>19</Slides>
  <Notes>0</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19</vt:i4>
      </vt:variant>
    </vt:vector>
  </HeadingPairs>
  <TitlesOfParts>
    <vt:vector size="23" baseType="lpstr">
      <vt:lpstr>Arial</vt:lpstr>
      <vt:lpstr>Calibri</vt:lpstr>
      <vt:lpstr>Calibri Light</vt:lpstr>
      <vt:lpstr>Office-tema</vt:lpstr>
      <vt:lpstr>Hvor er vi som kirke?  Funn fra «Kirken i Stavanger mot 2020». </vt:lpstr>
      <vt:lpstr>PowerPoint-presentasjon</vt:lpstr>
      <vt:lpstr>PowerPoint-presentasjon</vt:lpstr>
      <vt:lpstr> Guds menighet er jordens største under! Mens verdens skikkelse i hast forgår, er Kristus i all evighet den samme, og fast hans rike på sin klippe står. Mens verdensriker stiger og de synker, går kirken mot fullkommenhetens vår.  </vt:lpstr>
      <vt:lpstr> Så kommer dagen da alt hat skal smelte som sne og is for sol og sommervær. Da faller Satans makt, da skal hans velde gi tapt for dem som strider i Guds hær. Med jubel skal de høste hva de sådde og salige få se ham som han er.   </vt:lpstr>
      <vt:lpstr> Å hellig håp! Å sanne, sikre løfte fra ham som aldri skifter sinn og art! Er natten lang, er kampen full av kvaler, som morgenstjernen lyser løftet klart. Det er Guds eget ord: Du skal ha trengsel, men kjemp frimodig –  se, jeg kommer snart   </vt:lpstr>
      <vt:lpstr> 5 ledelsesperspektiver om kirken mot 2020 </vt:lpstr>
      <vt:lpstr> «Hvordan går det egentlig?» BALANSEKUNST </vt:lpstr>
      <vt:lpstr>PowerPoint-presentasjon</vt:lpstr>
      <vt:lpstr> «Hvordan jobber vi egentlig?» KULTUREN VÅR I ENDRINGSTIDER </vt:lpstr>
      <vt:lpstr>  «Hva er en relevant kirke og hvordan er vi det?»  En relevant kire er MISJONERENDE! </vt:lpstr>
      <vt:lpstr> «Hva er en relevant kirke og hvordan er vi det?»  En relevant kirke er  DIAKONAL!  </vt:lpstr>
      <vt:lpstr> «Hva er en relevant kirke og hvordan er vi det?»  En relevant kirke er MEDARBEIDER-ORIENTERT!  </vt:lpstr>
      <vt:lpstr>Kirken den er et gammelt hus,  står om enn tårnene faller! </vt:lpstr>
      <vt:lpstr> Kyrkja ho er eit gamalt hus, stend om enn tårna mun falla. Tårn etter tårn dei sokk i grus, endå kan klokkene kalla, kalla på gamal og på ung, mest då på sjela trøytt og tung, sjuk for den evige kvila. </vt:lpstr>
      <vt:lpstr> Herren, vår Gud, i hus ei bur som dei kan byggja med hender, men til den sjel som barnleg trur, han i si miskunn seg vender. Underfullt hus, eit tempelkor, bygde han seg i oss av jord, reiste av gruset i nåde. </vt:lpstr>
      <vt:lpstr>Me er Guds hus og kyrkje her, bygde av levande steinar, som under kross med ærleg gjerd trua og dåpen sameinar. Var me kje fleir enn to på jord, ville han bu med livsens ord hjå oss med heile sin nåde.</vt:lpstr>
      <vt:lpstr>Gjeve då Gud, der me skal bu, alltid når klokkene lokkar, folket i samlynd kristentru glade i kyrkja seg flokkar. «Verda vel ei, men de meg ser; alt som eg seier, sjå, det skjer! Fred vere over dykk alle!»</vt:lpstr>
      <vt:lpstr>Utsendelse…  </vt:lpstr>
    </vt:vector>
  </TitlesOfParts>
  <Company>Kirkepartner IKT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Hvor er vi som kirke?  Funn fra «Kirken i Stavanger mot 2020».</dc:title>
  <dc:creator>Tor Magne Nesvik</dc:creator>
  <cp:lastModifiedBy>Windows-bruker</cp:lastModifiedBy>
  <cp:revision>24</cp:revision>
  <dcterms:created xsi:type="dcterms:W3CDTF">2018-01-16T09:01:17Z</dcterms:created>
  <dcterms:modified xsi:type="dcterms:W3CDTF">2018-01-25T08:03:07Z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0x01010061CBC16B370BC64EA2BC1A3169E2B670</vt:lpwstr>
  </property>
  <property fmtid="{D5CDD505-2E9C-101B-9397-08002B2CF9AE}" pid="3" name="IsMyDocuments">
    <vt:bool>true</vt:bool>
  </property>
</Properties>
</file>