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56" r:id="rId4"/>
    <p:sldId id="264" r:id="rId5"/>
    <p:sldId id="265" r:id="rId6"/>
    <p:sldId id="258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86397"/>
  </p:normalViewPr>
  <p:slideViewPr>
    <p:cSldViewPr snapToGrid="0" snapToObjects="1" showGuides="1">
      <p:cViewPr varScale="1">
        <p:scale>
          <a:sx n="62" d="100"/>
          <a:sy n="62" d="100"/>
        </p:scale>
        <p:origin x="2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28.04.2021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28.04.2021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28.04.2021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28.04.2021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28.04.2021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28.04.2021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BD4A892-5CD8-FC44-9E4C-AB64E242F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DC148B69-1F50-074A-8304-542C542BE2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AEEC0EC-1257-F544-85C2-89D5B99BDB7A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9C1F289-E3E4-6B4D-A890-B0FD6D47E280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7319E2B-0D5A-0E42-9D02-6712ADCD0F6E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E2BCBF21-765A-8049-89CE-46A9EC0AF0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2FFBA03-7EDA-234D-84AD-06264095A564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A8C2A76-B927-9C43-A57B-F90C2D272439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22" name="Grafikk 21">
            <a:extLst>
              <a:ext uri="{FF2B5EF4-FFF2-40B4-BE49-F238E27FC236}">
                <a16:creationId xmlns:a16="http://schemas.microsoft.com/office/drawing/2014/main" id="{0B4000E4-D0A5-3A4B-8943-DCFEF8A1D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471975F9-5598-7245-BCF2-3CAE8A8739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BD797B3-C1FC-CC41-B2C7-12F889238012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FF30DB-9FCE-6D48-90C0-C61DB1BFF7E2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D4C3D05-8343-6448-8DBF-57EF029944E7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7" name="Grafikk 26">
            <a:extLst>
              <a:ext uri="{FF2B5EF4-FFF2-40B4-BE49-F238E27FC236}">
                <a16:creationId xmlns:a16="http://schemas.microsoft.com/office/drawing/2014/main" id="{DEDF6AA1-2DE3-6A40-AFB4-7E70455AFF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26ED3AE-3DBE-DC40-9FE9-7164142E1E73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E8691EA-F09D-4C4D-86E9-317223B421D2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D74EF77-3F82-2B41-806F-565AF2A1E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5928986A-C0D5-6B4D-B353-A54C29B974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DCC2B87-299D-2B4C-86B0-B1255A31B276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4600D05-DE4E-FC4A-A5D4-1507B33D339B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FB3D97B-C0F4-E84B-B6B8-C9B0E60A7703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FAAB45C5-1E54-144A-AA6D-8E66E820D8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1B734D0-AE78-0742-8D25-3E926A1EB5E9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28.04.2021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8330D43-4C82-3E4F-B703-D7EB28BE66D6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432A5BF-0698-7940-9449-187A52C82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81A1EF7-11B9-CA4A-9D1C-BD48D3A756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6601480-9D41-8245-9BA3-DB22B1F3D886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8AD27AE-6A29-F24B-A896-6AB22D0B00DB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24ADB7E-1303-8A4C-BDE3-D3DDC3C98EEB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500D429E-75B9-A84A-B38C-E69442D971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3F4B56B-CCFA-C945-AF39-D450955C363C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28.04.2021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any-55997.frontify.com/d/uViDwmyySLo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B0858-EB4B-44B7-B832-85E5C714A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Endelig kan vi være sammen i kirken!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77252B-75AE-448C-AC2F-4641FC8B3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067045"/>
            <a:ext cx="10944224" cy="2347316"/>
          </a:xfrm>
        </p:spPr>
        <p:txBody>
          <a:bodyPr/>
          <a:lstStyle/>
          <a:p>
            <a:r>
              <a:rPr lang="nb-NO" dirty="0"/>
              <a:t>Info om nasjonal kampanje og kommunikasjonstips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Med Den norske kirkes straks ferdige profilmanual!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49F2D2-5CE5-4D33-A466-4C5246464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Stavanger bispedømme</a:t>
            </a:r>
          </a:p>
        </p:txBody>
      </p:sp>
    </p:spTree>
    <p:extLst>
      <p:ext uri="{BB962C8B-B14F-4D97-AF65-F5344CB8AC3E}">
        <p14:creationId xmlns:p14="http://schemas.microsoft.com/office/powerpoint/2010/main" val="210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FB71C-E915-438C-BEAD-6C2F9E94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Kirkerådets kampanje: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EF7124-80E7-4D1A-BB78-3602A5374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Nasjonale ressurser gjort tilgjengelig fra tidligst slutten av august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D18F5E-03F7-40EF-9736-9E42AF38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0CC96-2CCD-477F-914D-92318B68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4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0F9D77-AFA6-3341-9846-F5DBD0D6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263774"/>
            <a:ext cx="10944224" cy="883642"/>
          </a:xfrm>
        </p:spPr>
        <p:txBody>
          <a:bodyPr/>
          <a:lstStyle/>
          <a:p>
            <a:r>
              <a:rPr lang="nb-NO" dirty="0"/>
              <a:t>Bruk nasjonalt ressursmateriell!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5667C8D-6B82-674C-9D19-3BEE5458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586598"/>
            <a:ext cx="10944224" cy="23473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Skaper en gjenkjennelseseffekt og tydeligere kommunikasjon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Målgruppe GUL gruppe (50% av medlemmene)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Digitale annonser, </a:t>
            </a:r>
            <a:r>
              <a:rPr lang="nb-NO" dirty="0" err="1"/>
              <a:t>some</a:t>
            </a:r>
            <a:r>
              <a:rPr lang="nb-NO" dirty="0"/>
              <a:t>-maler til bruk i menigheten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Tilpasses lokalt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Rom for deg!-variant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48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D2A1AE-06F8-45C4-8573-E5D63DE4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28.04.2021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785AF4-32AB-4CE4-B90F-4DD0B844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4B4900-DA2D-46D3-9CF4-506E6FD37D3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 b="82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5AF8C-E22B-4E7A-AA4A-F755D8A7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Hvor finner vi alt dette?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06C193-6060-414B-8789-BA6DFBF80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Ressursbanken</a:t>
            </a:r>
            <a:r>
              <a:rPr lang="nb-NO" dirty="0"/>
              <a:t>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7FB191-300F-4C32-BCBF-B9B8D18D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A771FB-EFE1-4CCB-AF3F-3264A1E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Vet folk i menigheten at kirken igjen kan invitere inn?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157557"/>
            <a:ext cx="10944226" cy="4672713"/>
          </a:xfrm>
        </p:spPr>
        <p:txBody>
          <a:bodyPr/>
          <a:lstStyle/>
          <a:p>
            <a:r>
              <a:rPr lang="nb-NO" b="1" dirty="0">
                <a:solidFill>
                  <a:srgbClr val="FFC000"/>
                </a:solidFill>
              </a:rPr>
              <a:t>GUL GRUPPE:</a:t>
            </a:r>
          </a:p>
          <a:p>
            <a:r>
              <a:rPr lang="nb-NO" dirty="0"/>
              <a:t>Oppdaterte nettsider og sosiale medier-kanaler</a:t>
            </a:r>
          </a:p>
          <a:p>
            <a:r>
              <a:rPr lang="nb-NO" dirty="0"/>
              <a:t>Kontakt gjerne media! Forteller gjerne korona-gladnyheter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r>
              <a:rPr lang="nb-NO" b="1" dirty="0">
                <a:solidFill>
                  <a:schemeClr val="accent5"/>
                </a:solidFill>
              </a:rPr>
              <a:t>GRØNN GRUPPE:</a:t>
            </a:r>
          </a:p>
          <a:p>
            <a:r>
              <a:rPr lang="nb-NO" dirty="0"/>
              <a:t>Bruk nettverk og relasjon: Starte en aksjon i menigheten for å invitere hverandre inn igjen? Digital? Analog? Invitere nabolaget til gjenåpningsfest på kirkebakken? </a:t>
            </a:r>
          </a:p>
          <a:p>
            <a:r>
              <a:rPr lang="nb-NO" dirty="0"/>
              <a:t>Hva kan vi samarbeide om lokalt og regionalt? Biskop i regionale nyheter, dele hverandres gode ideer, bli med i </a:t>
            </a:r>
            <a:r>
              <a:rPr lang="nb-NO" dirty="0" err="1"/>
              <a:t>facebookgruppe</a:t>
            </a:r>
            <a:r>
              <a:rPr lang="nb-NO" dirty="0"/>
              <a:t> for kommunikasjon i Stavanger bispedømme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28.04.2021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28.04.2021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Lykke til og ta gjerne kontakt for en kommunikasjonsprat!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Tove Marie Sortland, kommunikasjonsrådgiver i Stavanger bispedømme</a:t>
            </a:r>
          </a:p>
          <a:p>
            <a:r>
              <a:rPr lang="nb-NO" dirty="0"/>
              <a:t>97185652 / ts693@kirken.no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aal.potx" id="{B4606EFD-094E-F048-9F80-2CE2A65F3D8F}" vid="{41E5E035-8B58-5D45-B015-7D062A6DE0EF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Dnk_powerpointMAL_2021_16x9_bokmaal</Template>
  <TotalTime>493</TotalTime>
  <Words>193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Arial</vt:lpstr>
      <vt:lpstr>Den norske kirke_ppt mal</vt:lpstr>
      <vt:lpstr>Endelig kan vi være sammen i kirken!</vt:lpstr>
      <vt:lpstr>Kirkerådets kampanje:</vt:lpstr>
      <vt:lpstr>Bruk nasjonalt ressursmateriell!</vt:lpstr>
      <vt:lpstr>PowerPoint-presentasjon</vt:lpstr>
      <vt:lpstr> Hvor finner vi alt dette?</vt:lpstr>
      <vt:lpstr>Vet folk i menigheten at kirken igjen kan invitere inn?</vt:lpstr>
      <vt:lpstr>Lykke til og ta gjerne kontakt for en kommunikasjonsprat!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Marie Sortland</dc:creator>
  <cp:lastModifiedBy>Tove Marie Sortland</cp:lastModifiedBy>
  <cp:revision>9</cp:revision>
  <dcterms:created xsi:type="dcterms:W3CDTF">2021-04-28T07:36:09Z</dcterms:created>
  <dcterms:modified xsi:type="dcterms:W3CDTF">2021-04-28T19:25:00Z</dcterms:modified>
</cp:coreProperties>
</file>