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4"/>
  </p:notesMasterIdLst>
  <p:handoutMasterIdLst>
    <p:handoutMasterId r:id="rId25"/>
  </p:handoutMasterIdLst>
  <p:sldIdLst>
    <p:sldId id="275" r:id="rId5"/>
    <p:sldId id="280" r:id="rId6"/>
    <p:sldId id="279" r:id="rId7"/>
    <p:sldId id="257" r:id="rId8"/>
    <p:sldId id="261" r:id="rId9"/>
    <p:sldId id="262" r:id="rId10"/>
    <p:sldId id="263" r:id="rId11"/>
    <p:sldId id="271" r:id="rId12"/>
    <p:sldId id="272" r:id="rId13"/>
    <p:sldId id="273" r:id="rId14"/>
    <p:sldId id="274" r:id="rId15"/>
    <p:sldId id="264" r:id="rId16"/>
    <p:sldId id="265" r:id="rId17"/>
    <p:sldId id="266" r:id="rId18"/>
    <p:sldId id="267" r:id="rId19"/>
    <p:sldId id="269" r:id="rId20"/>
    <p:sldId id="268" r:id="rId21"/>
    <p:sldId id="270" r:id="rId22"/>
    <p:sldId id="277" r:id="rId2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D78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iddels stil 3 – utheving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ys stil 2 – uthev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iddels stil 1 – uthev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iddels stil 1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iddels stil 1 – uthev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45" autoAdjust="0"/>
  </p:normalViewPr>
  <p:slideViewPr>
    <p:cSldViewPr snapToGrid="0">
      <p:cViewPr varScale="1">
        <p:scale>
          <a:sx n="58" d="100"/>
          <a:sy n="58" d="100"/>
        </p:scale>
        <p:origin x="964" y="6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ve Marie Sortland" userId="e6acc373-c39b-43c4-b8cc-4eb163ad7a8c" providerId="ADAL" clId="{6AF957EA-23E1-4EF6-BD4B-50AE6FAE09B2}"/>
    <pc:docChg chg="custSel modSld">
      <pc:chgData name="Tove Marie Sortland" userId="e6acc373-c39b-43c4-b8cc-4eb163ad7a8c" providerId="ADAL" clId="{6AF957EA-23E1-4EF6-BD4B-50AE6FAE09B2}" dt="2024-05-07T15:38:59.494" v="129" actId="113"/>
      <pc:docMkLst>
        <pc:docMk/>
      </pc:docMkLst>
      <pc:sldChg chg="modNotesTx">
        <pc:chgData name="Tove Marie Sortland" userId="e6acc373-c39b-43c4-b8cc-4eb163ad7a8c" providerId="ADAL" clId="{6AF957EA-23E1-4EF6-BD4B-50AE6FAE09B2}" dt="2024-05-07T15:32:34.522" v="75" actId="20577"/>
        <pc:sldMkLst>
          <pc:docMk/>
          <pc:sldMk cId="2575266146" sldId="262"/>
        </pc:sldMkLst>
      </pc:sldChg>
      <pc:sldChg chg="modNotesTx">
        <pc:chgData name="Tove Marie Sortland" userId="e6acc373-c39b-43c4-b8cc-4eb163ad7a8c" providerId="ADAL" clId="{6AF957EA-23E1-4EF6-BD4B-50AE6FAE09B2}" dt="2024-05-07T15:31:42.213" v="42" actId="13926"/>
        <pc:sldMkLst>
          <pc:docMk/>
          <pc:sldMk cId="2721202309" sldId="263"/>
        </pc:sldMkLst>
      </pc:sldChg>
      <pc:sldChg chg="modSp mod">
        <pc:chgData name="Tove Marie Sortland" userId="e6acc373-c39b-43c4-b8cc-4eb163ad7a8c" providerId="ADAL" clId="{6AF957EA-23E1-4EF6-BD4B-50AE6FAE09B2}" dt="2024-05-07T15:38:59.494" v="129" actId="113"/>
        <pc:sldMkLst>
          <pc:docMk/>
          <pc:sldMk cId="1746805946" sldId="264"/>
        </pc:sldMkLst>
        <pc:spChg chg="mod">
          <ac:chgData name="Tove Marie Sortland" userId="e6acc373-c39b-43c4-b8cc-4eb163ad7a8c" providerId="ADAL" clId="{6AF957EA-23E1-4EF6-BD4B-50AE6FAE09B2}" dt="2024-05-07T15:38:59.494" v="129" actId="113"/>
          <ac:spMkLst>
            <pc:docMk/>
            <pc:sldMk cId="1746805946" sldId="264"/>
            <ac:spMk id="4" creationId="{55D4ACC8-26BE-5A00-6D86-209A6F6E0FBC}"/>
          </ac:spMkLst>
        </pc:spChg>
      </pc:sldChg>
      <pc:sldChg chg="modNotesTx">
        <pc:chgData name="Tove Marie Sortland" userId="e6acc373-c39b-43c4-b8cc-4eb163ad7a8c" providerId="ADAL" clId="{6AF957EA-23E1-4EF6-BD4B-50AE6FAE09B2}" dt="2024-05-07T15:36:47.910" v="91" actId="20577"/>
        <pc:sldMkLst>
          <pc:docMk/>
          <pc:sldMk cId="4174351912" sldId="265"/>
        </pc:sldMkLst>
      </pc:sldChg>
      <pc:sldChg chg="modNotesTx">
        <pc:chgData name="Tove Marie Sortland" userId="e6acc373-c39b-43c4-b8cc-4eb163ad7a8c" providerId="ADAL" clId="{6AF957EA-23E1-4EF6-BD4B-50AE6FAE09B2}" dt="2024-05-07T15:37:56.489" v="125" actId="113"/>
        <pc:sldMkLst>
          <pc:docMk/>
          <pc:sldMk cId="4156274687" sldId="267"/>
        </pc:sldMkLst>
      </pc:sldChg>
      <pc:sldChg chg="modNotesTx">
        <pc:chgData name="Tove Marie Sortland" userId="e6acc373-c39b-43c4-b8cc-4eb163ad7a8c" providerId="ADAL" clId="{6AF957EA-23E1-4EF6-BD4B-50AE6FAE09B2}" dt="2024-05-07T15:33:34.110" v="76" actId="113"/>
        <pc:sldMkLst>
          <pc:docMk/>
          <pc:sldMk cId="38236223" sldId="271"/>
        </pc:sldMkLst>
      </pc:sldChg>
      <pc:sldChg chg="delSp modSp mod">
        <pc:chgData name="Tove Marie Sortland" userId="e6acc373-c39b-43c4-b8cc-4eb163ad7a8c" providerId="ADAL" clId="{6AF957EA-23E1-4EF6-BD4B-50AE6FAE09B2}" dt="2024-05-07T15:07:02.623" v="2" actId="20577"/>
        <pc:sldMkLst>
          <pc:docMk/>
          <pc:sldMk cId="3224283030" sldId="275"/>
        </pc:sldMkLst>
        <pc:spChg chg="mod">
          <ac:chgData name="Tove Marie Sortland" userId="e6acc373-c39b-43c4-b8cc-4eb163ad7a8c" providerId="ADAL" clId="{6AF957EA-23E1-4EF6-BD4B-50AE6FAE09B2}" dt="2024-05-07T15:07:02.623" v="2" actId="20577"/>
          <ac:spMkLst>
            <pc:docMk/>
            <pc:sldMk cId="3224283030" sldId="275"/>
            <ac:spMk id="4" creationId="{98981941-12A1-405C-B1BB-62783C034309}"/>
          </ac:spMkLst>
        </pc:spChg>
        <pc:spChg chg="del">
          <ac:chgData name="Tove Marie Sortland" userId="e6acc373-c39b-43c4-b8cc-4eb163ad7a8c" providerId="ADAL" clId="{6AF957EA-23E1-4EF6-BD4B-50AE6FAE09B2}" dt="2024-05-07T15:06:52.465" v="0" actId="478"/>
          <ac:spMkLst>
            <pc:docMk/>
            <pc:sldMk cId="3224283030" sldId="275"/>
            <ac:spMk id="5" creationId="{1253FD9C-2403-1392-E48E-5F6B0D79EA1E}"/>
          </ac:spMkLst>
        </pc:spChg>
      </pc:sldChg>
      <pc:sldChg chg="modNotesTx">
        <pc:chgData name="Tove Marie Sortland" userId="e6acc373-c39b-43c4-b8cc-4eb163ad7a8c" providerId="ADAL" clId="{6AF957EA-23E1-4EF6-BD4B-50AE6FAE09B2}" dt="2024-05-07T15:22:47.515" v="19" actId="20577"/>
        <pc:sldMkLst>
          <pc:docMk/>
          <pc:sldMk cId="831050281" sldId="276"/>
        </pc:sldMkLst>
      </pc:sldChg>
    </pc:docChg>
  </pc:docChgLst>
  <pc:docChgLst>
    <pc:chgData name="Gunn Heidi Dybdahl" userId="d00a2fa5-ceb2-444b-84eb-8a2f45e2c116" providerId="ADAL" clId="{863A7910-157E-4848-B9E6-41D112D6E5FC}"/>
    <pc:docChg chg="custSel modSld sldOrd">
      <pc:chgData name="Gunn Heidi Dybdahl" userId="d00a2fa5-ceb2-444b-84eb-8a2f45e2c116" providerId="ADAL" clId="{863A7910-157E-4848-B9E6-41D112D6E5FC}" dt="2024-08-15T09:31:08.431" v="347" actId="20577"/>
      <pc:docMkLst>
        <pc:docMk/>
      </pc:docMkLst>
      <pc:sldChg chg="modNotesTx">
        <pc:chgData name="Gunn Heidi Dybdahl" userId="d00a2fa5-ceb2-444b-84eb-8a2f45e2c116" providerId="ADAL" clId="{863A7910-157E-4848-B9E6-41D112D6E5FC}" dt="2024-08-15T09:30:53.798" v="314" actId="20577"/>
        <pc:sldMkLst>
          <pc:docMk/>
          <pc:sldMk cId="2782087537" sldId="257"/>
        </pc:sldMkLst>
      </pc:sldChg>
      <pc:sldChg chg="modSp mod">
        <pc:chgData name="Gunn Heidi Dybdahl" userId="d00a2fa5-ceb2-444b-84eb-8a2f45e2c116" providerId="ADAL" clId="{863A7910-157E-4848-B9E6-41D112D6E5FC}" dt="2024-08-15T09:25:26.390" v="9" actId="255"/>
        <pc:sldMkLst>
          <pc:docMk/>
          <pc:sldMk cId="3224283030" sldId="275"/>
        </pc:sldMkLst>
        <pc:spChg chg="mod">
          <ac:chgData name="Gunn Heidi Dybdahl" userId="d00a2fa5-ceb2-444b-84eb-8a2f45e2c116" providerId="ADAL" clId="{863A7910-157E-4848-B9E6-41D112D6E5FC}" dt="2024-08-15T09:24:40.821" v="7" actId="6549"/>
          <ac:spMkLst>
            <pc:docMk/>
            <pc:sldMk cId="3224283030" sldId="275"/>
            <ac:spMk id="4" creationId="{98981941-12A1-405C-B1BB-62783C034309}"/>
          </ac:spMkLst>
        </pc:spChg>
        <pc:spChg chg="mod">
          <ac:chgData name="Gunn Heidi Dybdahl" userId="d00a2fa5-ceb2-444b-84eb-8a2f45e2c116" providerId="ADAL" clId="{863A7910-157E-4848-B9E6-41D112D6E5FC}" dt="2024-08-15T09:25:26.390" v="9" actId="255"/>
          <ac:spMkLst>
            <pc:docMk/>
            <pc:sldMk cId="3224283030" sldId="275"/>
            <ac:spMk id="5" creationId="{A9FA5F08-ADBD-3199-5840-41F36FB6A2B2}"/>
          </ac:spMkLst>
        </pc:spChg>
      </pc:sldChg>
      <pc:sldChg chg="modSp mod modNotesTx">
        <pc:chgData name="Gunn Heidi Dybdahl" userId="d00a2fa5-ceb2-444b-84eb-8a2f45e2c116" providerId="ADAL" clId="{863A7910-157E-4848-B9E6-41D112D6E5FC}" dt="2024-08-15T09:31:08.431" v="347" actId="20577"/>
        <pc:sldMkLst>
          <pc:docMk/>
          <pc:sldMk cId="2561370044" sldId="279"/>
        </pc:sldMkLst>
        <pc:spChg chg="mod">
          <ac:chgData name="Gunn Heidi Dybdahl" userId="d00a2fa5-ceb2-444b-84eb-8a2f45e2c116" providerId="ADAL" clId="{863A7910-157E-4848-B9E6-41D112D6E5FC}" dt="2024-08-15T09:20:12.827" v="0" actId="20577"/>
          <ac:spMkLst>
            <pc:docMk/>
            <pc:sldMk cId="2561370044" sldId="279"/>
            <ac:spMk id="2" creationId="{699BDD64-9200-2921-F01F-22A3C9878923}"/>
          </ac:spMkLst>
        </pc:spChg>
      </pc:sldChg>
      <pc:sldChg chg="modSp mod ord">
        <pc:chgData name="Gunn Heidi Dybdahl" userId="d00a2fa5-ceb2-444b-84eb-8a2f45e2c116" providerId="ADAL" clId="{863A7910-157E-4848-B9E6-41D112D6E5FC}" dt="2024-08-15T09:25:46.088" v="11"/>
        <pc:sldMkLst>
          <pc:docMk/>
          <pc:sldMk cId="1135750975" sldId="280"/>
        </pc:sldMkLst>
        <pc:spChg chg="mod">
          <ac:chgData name="Gunn Heidi Dybdahl" userId="d00a2fa5-ceb2-444b-84eb-8a2f45e2c116" providerId="ADAL" clId="{863A7910-157E-4848-B9E6-41D112D6E5FC}" dt="2024-08-15T09:24:32.683" v="6" actId="14100"/>
          <ac:spMkLst>
            <pc:docMk/>
            <pc:sldMk cId="1135750975" sldId="280"/>
            <ac:spMk id="2" creationId="{699BDD64-9200-2921-F01F-22A3C9878923}"/>
          </ac:spMkLst>
        </pc:spChg>
      </pc:sldChg>
    </pc:docChg>
  </pc:docChgLst>
  <pc:docChgLst>
    <pc:chgData name="Ragnhild Halle" userId="d955ea20-4b26-48f7-b485-10135ebbbdb2" providerId="ADAL" clId="{CC4C66FB-5C98-45B3-98BD-16EF37F958B4}"/>
    <pc:docChg chg="custSel modSld">
      <pc:chgData name="Ragnhild Halle" userId="d955ea20-4b26-48f7-b485-10135ebbbdb2" providerId="ADAL" clId="{CC4C66FB-5C98-45B3-98BD-16EF37F958B4}" dt="2024-05-15T07:53:48.570" v="67" actId="255"/>
      <pc:docMkLst>
        <pc:docMk/>
      </pc:docMkLst>
      <pc:sldChg chg="modNotesTx">
        <pc:chgData name="Ragnhild Halle" userId="d955ea20-4b26-48f7-b485-10135ebbbdb2" providerId="ADAL" clId="{CC4C66FB-5C98-45B3-98BD-16EF37F958B4}" dt="2024-05-15T07:50:35.705" v="38" actId="255"/>
        <pc:sldMkLst>
          <pc:docMk/>
          <pc:sldMk cId="2782087537" sldId="257"/>
        </pc:sldMkLst>
      </pc:sldChg>
      <pc:sldChg chg="delSp mod modNotesTx">
        <pc:chgData name="Ragnhild Halle" userId="d955ea20-4b26-48f7-b485-10135ebbbdb2" providerId="ADAL" clId="{CC4C66FB-5C98-45B3-98BD-16EF37F958B4}" dt="2024-05-15T07:50:49.201" v="40" actId="255"/>
        <pc:sldMkLst>
          <pc:docMk/>
          <pc:sldMk cId="559090782" sldId="261"/>
        </pc:sldMkLst>
        <pc:spChg chg="del">
          <ac:chgData name="Ragnhild Halle" userId="d955ea20-4b26-48f7-b485-10135ebbbdb2" providerId="ADAL" clId="{CC4C66FB-5C98-45B3-98BD-16EF37F958B4}" dt="2024-04-16T09:03:50.342" v="11" actId="21"/>
          <ac:spMkLst>
            <pc:docMk/>
            <pc:sldMk cId="559090782" sldId="261"/>
            <ac:spMk id="2" creationId="{A4BC1666-2220-17A4-BC9A-5A9227EAE001}"/>
          </ac:spMkLst>
        </pc:spChg>
      </pc:sldChg>
      <pc:sldChg chg="delSp mod modNotesTx">
        <pc:chgData name="Ragnhild Halle" userId="d955ea20-4b26-48f7-b485-10135ebbbdb2" providerId="ADAL" clId="{CC4C66FB-5C98-45B3-98BD-16EF37F958B4}" dt="2024-05-15T07:51:00.008" v="42" actId="255"/>
        <pc:sldMkLst>
          <pc:docMk/>
          <pc:sldMk cId="2575266146" sldId="262"/>
        </pc:sldMkLst>
        <pc:spChg chg="del">
          <ac:chgData name="Ragnhild Halle" userId="d955ea20-4b26-48f7-b485-10135ebbbdb2" providerId="ADAL" clId="{CC4C66FB-5C98-45B3-98BD-16EF37F958B4}" dt="2024-04-16T09:04:00.097" v="12" actId="21"/>
          <ac:spMkLst>
            <pc:docMk/>
            <pc:sldMk cId="2575266146" sldId="262"/>
            <ac:spMk id="2" creationId="{4B2921FB-20F5-5000-A5EC-F25CDEA9EC08}"/>
          </ac:spMkLst>
        </pc:spChg>
      </pc:sldChg>
      <pc:sldChg chg="delSp modSp mod modNotesTx">
        <pc:chgData name="Ragnhild Halle" userId="d955ea20-4b26-48f7-b485-10135ebbbdb2" providerId="ADAL" clId="{CC4C66FB-5C98-45B3-98BD-16EF37F958B4}" dt="2024-05-15T07:51:12.918" v="44" actId="255"/>
        <pc:sldMkLst>
          <pc:docMk/>
          <pc:sldMk cId="2721202309" sldId="263"/>
        </pc:sldMkLst>
        <pc:spChg chg="del">
          <ac:chgData name="Ragnhild Halle" userId="d955ea20-4b26-48f7-b485-10135ebbbdb2" providerId="ADAL" clId="{CC4C66FB-5C98-45B3-98BD-16EF37F958B4}" dt="2024-04-16T09:05:02.028" v="15" actId="21"/>
          <ac:spMkLst>
            <pc:docMk/>
            <pc:sldMk cId="2721202309" sldId="263"/>
            <ac:spMk id="2" creationId="{646A0BD5-F460-CCA7-B77B-09E0DAFD19EF}"/>
          </ac:spMkLst>
        </pc:spChg>
        <pc:picChg chg="mod modCrop">
          <ac:chgData name="Ragnhild Halle" userId="d955ea20-4b26-48f7-b485-10135ebbbdb2" providerId="ADAL" clId="{CC4C66FB-5C98-45B3-98BD-16EF37F958B4}" dt="2024-04-16T09:05:37.681" v="18" actId="1076"/>
          <ac:picMkLst>
            <pc:docMk/>
            <pc:sldMk cId="2721202309" sldId="263"/>
            <ac:picMk id="5" creationId="{2E7D09EA-3E1E-6F51-B8AB-DB41FF023592}"/>
          </ac:picMkLst>
        </pc:picChg>
      </pc:sldChg>
      <pc:sldChg chg="delSp mod modNotesTx">
        <pc:chgData name="Ragnhild Halle" userId="d955ea20-4b26-48f7-b485-10135ebbbdb2" providerId="ADAL" clId="{CC4C66FB-5C98-45B3-98BD-16EF37F958B4}" dt="2024-05-15T07:52:12.957" v="54" actId="255"/>
        <pc:sldMkLst>
          <pc:docMk/>
          <pc:sldMk cId="1746805946" sldId="264"/>
        </pc:sldMkLst>
        <pc:spChg chg="del">
          <ac:chgData name="Ragnhild Halle" userId="d955ea20-4b26-48f7-b485-10135ebbbdb2" providerId="ADAL" clId="{CC4C66FB-5C98-45B3-98BD-16EF37F958B4}" dt="2024-04-16T09:08:07.418" v="28" actId="21"/>
          <ac:spMkLst>
            <pc:docMk/>
            <pc:sldMk cId="1746805946" sldId="264"/>
            <ac:spMk id="2" creationId="{876A9742-708A-84BE-FA9F-BF247D302B71}"/>
          </ac:spMkLst>
        </pc:spChg>
      </pc:sldChg>
      <pc:sldChg chg="delSp modSp mod modNotesTx">
        <pc:chgData name="Ragnhild Halle" userId="d955ea20-4b26-48f7-b485-10135ebbbdb2" providerId="ADAL" clId="{CC4C66FB-5C98-45B3-98BD-16EF37F958B4}" dt="2024-05-15T07:52:28.080" v="56" actId="255"/>
        <pc:sldMkLst>
          <pc:docMk/>
          <pc:sldMk cId="4174351912" sldId="265"/>
        </pc:sldMkLst>
        <pc:spChg chg="del">
          <ac:chgData name="Ragnhild Halle" userId="d955ea20-4b26-48f7-b485-10135ebbbdb2" providerId="ADAL" clId="{CC4C66FB-5C98-45B3-98BD-16EF37F958B4}" dt="2024-04-16T09:08:16.952" v="29" actId="21"/>
          <ac:spMkLst>
            <pc:docMk/>
            <pc:sldMk cId="4174351912" sldId="265"/>
            <ac:spMk id="2" creationId="{0D2F7E95-974E-A70C-B102-FAA31CADF4C9}"/>
          </ac:spMkLst>
        </pc:spChg>
        <pc:picChg chg="mod modCrop">
          <ac:chgData name="Ragnhild Halle" userId="d955ea20-4b26-48f7-b485-10135ebbbdb2" providerId="ADAL" clId="{CC4C66FB-5C98-45B3-98BD-16EF37F958B4}" dt="2024-04-16T09:08:23.917" v="30" actId="732"/>
          <ac:picMkLst>
            <pc:docMk/>
            <pc:sldMk cId="4174351912" sldId="265"/>
            <ac:picMk id="5" creationId="{92A03CA5-9DD0-1AFD-F387-417377C93B87}"/>
          </ac:picMkLst>
        </pc:picChg>
      </pc:sldChg>
      <pc:sldChg chg="addSp delSp modSp mod modNotesTx">
        <pc:chgData name="Ragnhild Halle" userId="d955ea20-4b26-48f7-b485-10135ebbbdb2" providerId="ADAL" clId="{CC4C66FB-5C98-45B3-98BD-16EF37F958B4}" dt="2024-05-15T07:52:39.171" v="58" actId="255"/>
        <pc:sldMkLst>
          <pc:docMk/>
          <pc:sldMk cId="2387368089" sldId="266"/>
        </pc:sldMkLst>
        <pc:spChg chg="del">
          <ac:chgData name="Ragnhild Halle" userId="d955ea20-4b26-48f7-b485-10135ebbbdb2" providerId="ADAL" clId="{CC4C66FB-5C98-45B3-98BD-16EF37F958B4}" dt="2024-04-16T09:01:39.874" v="0" actId="21"/>
          <ac:spMkLst>
            <pc:docMk/>
            <pc:sldMk cId="2387368089" sldId="266"/>
            <ac:spMk id="2" creationId="{0A538436-000E-996D-3F1F-47C90D5197AD}"/>
          </ac:spMkLst>
        </pc:spChg>
        <pc:spChg chg="add del mod">
          <ac:chgData name="Ragnhild Halle" userId="d955ea20-4b26-48f7-b485-10135ebbbdb2" providerId="ADAL" clId="{CC4C66FB-5C98-45B3-98BD-16EF37F958B4}" dt="2024-04-16T09:02:56.360" v="2" actId="931"/>
          <ac:spMkLst>
            <pc:docMk/>
            <pc:sldMk cId="2387368089" sldId="266"/>
            <ac:spMk id="6" creationId="{86E732BA-F0A3-CB81-C3CD-1540B28E8CDA}"/>
          </ac:spMkLst>
        </pc:spChg>
        <pc:picChg chg="del">
          <ac:chgData name="Ragnhild Halle" userId="d955ea20-4b26-48f7-b485-10135ebbbdb2" providerId="ADAL" clId="{CC4C66FB-5C98-45B3-98BD-16EF37F958B4}" dt="2024-04-16T09:01:45.232" v="1" actId="21"/>
          <ac:picMkLst>
            <pc:docMk/>
            <pc:sldMk cId="2387368089" sldId="266"/>
            <ac:picMk id="5" creationId="{78461020-97EA-EB78-EB94-7A1FD51759EC}"/>
          </ac:picMkLst>
        </pc:picChg>
        <pc:picChg chg="add mod modCrop">
          <ac:chgData name="Ragnhild Halle" userId="d955ea20-4b26-48f7-b485-10135ebbbdb2" providerId="ADAL" clId="{CC4C66FB-5C98-45B3-98BD-16EF37F958B4}" dt="2024-04-16T09:03:33.907" v="10" actId="14100"/>
          <ac:picMkLst>
            <pc:docMk/>
            <pc:sldMk cId="2387368089" sldId="266"/>
            <ac:picMk id="8" creationId="{34DBCBB8-92A6-EE4D-87D5-F702C79970A8}"/>
          </ac:picMkLst>
        </pc:picChg>
      </pc:sldChg>
      <pc:sldChg chg="delSp modSp mod modNotesTx">
        <pc:chgData name="Ragnhild Halle" userId="d955ea20-4b26-48f7-b485-10135ebbbdb2" providerId="ADAL" clId="{CC4C66FB-5C98-45B3-98BD-16EF37F958B4}" dt="2024-05-15T07:52:56.739" v="60" actId="255"/>
        <pc:sldMkLst>
          <pc:docMk/>
          <pc:sldMk cId="4156274687" sldId="267"/>
        </pc:sldMkLst>
        <pc:spChg chg="del">
          <ac:chgData name="Ragnhild Halle" userId="d955ea20-4b26-48f7-b485-10135ebbbdb2" providerId="ADAL" clId="{CC4C66FB-5C98-45B3-98BD-16EF37F958B4}" dt="2024-04-16T09:08:41.128" v="31" actId="21"/>
          <ac:spMkLst>
            <pc:docMk/>
            <pc:sldMk cId="4156274687" sldId="267"/>
            <ac:spMk id="2" creationId="{87287DC4-9572-891D-EC95-7B5F62B1D8CE}"/>
          </ac:spMkLst>
        </pc:spChg>
        <pc:picChg chg="mod modCrop">
          <ac:chgData name="Ragnhild Halle" userId="d955ea20-4b26-48f7-b485-10135ebbbdb2" providerId="ADAL" clId="{CC4C66FB-5C98-45B3-98BD-16EF37F958B4}" dt="2024-04-16T09:08:50.893" v="33" actId="732"/>
          <ac:picMkLst>
            <pc:docMk/>
            <pc:sldMk cId="4156274687" sldId="267"/>
            <ac:picMk id="5" creationId="{90F06A17-6414-EB99-20EF-4209F9E8CB02}"/>
          </ac:picMkLst>
        </pc:picChg>
      </pc:sldChg>
      <pc:sldChg chg="modNotesTx">
        <pc:chgData name="Ragnhild Halle" userId="d955ea20-4b26-48f7-b485-10135ebbbdb2" providerId="ADAL" clId="{CC4C66FB-5C98-45B3-98BD-16EF37F958B4}" dt="2024-05-15T07:53:23.155" v="64" actId="255"/>
        <pc:sldMkLst>
          <pc:docMk/>
          <pc:sldMk cId="354509008" sldId="268"/>
        </pc:sldMkLst>
      </pc:sldChg>
      <pc:sldChg chg="delSp modSp mod modNotesTx">
        <pc:chgData name="Ragnhild Halle" userId="d955ea20-4b26-48f7-b485-10135ebbbdb2" providerId="ADAL" clId="{CC4C66FB-5C98-45B3-98BD-16EF37F958B4}" dt="2024-05-15T07:53:10.020" v="62" actId="255"/>
        <pc:sldMkLst>
          <pc:docMk/>
          <pc:sldMk cId="2950978730" sldId="269"/>
        </pc:sldMkLst>
        <pc:spChg chg="del">
          <ac:chgData name="Ragnhild Halle" userId="d955ea20-4b26-48f7-b485-10135ebbbdb2" providerId="ADAL" clId="{CC4C66FB-5C98-45B3-98BD-16EF37F958B4}" dt="2024-04-16T09:09:03.164" v="34" actId="21"/>
          <ac:spMkLst>
            <pc:docMk/>
            <pc:sldMk cId="2950978730" sldId="269"/>
            <ac:spMk id="2" creationId="{61217DE5-DD7A-73CD-C856-A569F908D0B7}"/>
          </ac:spMkLst>
        </pc:spChg>
        <pc:picChg chg="mod modCrop">
          <ac:chgData name="Ragnhild Halle" userId="d955ea20-4b26-48f7-b485-10135ebbbdb2" providerId="ADAL" clId="{CC4C66FB-5C98-45B3-98BD-16EF37F958B4}" dt="2024-04-16T09:09:21.486" v="36" actId="732"/>
          <ac:picMkLst>
            <pc:docMk/>
            <pc:sldMk cId="2950978730" sldId="269"/>
            <ac:picMk id="5" creationId="{3E66C4C7-764E-ABEB-7720-806551531A17}"/>
          </ac:picMkLst>
        </pc:picChg>
      </pc:sldChg>
      <pc:sldChg chg="delSp mod modNotesTx">
        <pc:chgData name="Ragnhild Halle" userId="d955ea20-4b26-48f7-b485-10135ebbbdb2" providerId="ADAL" clId="{CC4C66FB-5C98-45B3-98BD-16EF37F958B4}" dt="2024-05-15T07:53:48.570" v="67" actId="255"/>
        <pc:sldMkLst>
          <pc:docMk/>
          <pc:sldMk cId="3685332407" sldId="270"/>
        </pc:sldMkLst>
        <pc:spChg chg="del">
          <ac:chgData name="Ragnhild Halle" userId="d955ea20-4b26-48f7-b485-10135ebbbdb2" providerId="ADAL" clId="{CC4C66FB-5C98-45B3-98BD-16EF37F958B4}" dt="2024-05-15T07:53:36.861" v="65" actId="21"/>
          <ac:spMkLst>
            <pc:docMk/>
            <pc:sldMk cId="3685332407" sldId="270"/>
            <ac:spMk id="2" creationId="{101CB3EF-0F5E-F556-CA04-052193162D1D}"/>
          </ac:spMkLst>
        </pc:spChg>
      </pc:sldChg>
      <pc:sldChg chg="modNotesTx">
        <pc:chgData name="Ragnhild Halle" userId="d955ea20-4b26-48f7-b485-10135ebbbdb2" providerId="ADAL" clId="{CC4C66FB-5C98-45B3-98BD-16EF37F958B4}" dt="2024-05-15T07:51:24.126" v="46" actId="255"/>
        <pc:sldMkLst>
          <pc:docMk/>
          <pc:sldMk cId="38236223" sldId="271"/>
        </pc:sldMkLst>
      </pc:sldChg>
      <pc:sldChg chg="delSp modSp mod modNotesTx">
        <pc:chgData name="Ragnhild Halle" userId="d955ea20-4b26-48f7-b485-10135ebbbdb2" providerId="ADAL" clId="{CC4C66FB-5C98-45B3-98BD-16EF37F958B4}" dt="2024-05-15T07:51:36.681" v="48" actId="255"/>
        <pc:sldMkLst>
          <pc:docMk/>
          <pc:sldMk cId="360036005" sldId="272"/>
        </pc:sldMkLst>
        <pc:spChg chg="del">
          <ac:chgData name="Ragnhild Halle" userId="d955ea20-4b26-48f7-b485-10135ebbbdb2" providerId="ADAL" clId="{CC4C66FB-5C98-45B3-98BD-16EF37F958B4}" dt="2024-04-16T09:05:57.868" v="19" actId="21"/>
          <ac:spMkLst>
            <pc:docMk/>
            <pc:sldMk cId="360036005" sldId="272"/>
            <ac:spMk id="2" creationId="{BA1DD57E-5821-491C-0A87-8A612019AECF}"/>
          </ac:spMkLst>
        </pc:spChg>
        <pc:picChg chg="mod modCrop">
          <ac:chgData name="Ragnhild Halle" userId="d955ea20-4b26-48f7-b485-10135ebbbdb2" providerId="ADAL" clId="{CC4C66FB-5C98-45B3-98BD-16EF37F958B4}" dt="2024-04-16T09:06:56.923" v="21" actId="14100"/>
          <ac:picMkLst>
            <pc:docMk/>
            <pc:sldMk cId="360036005" sldId="272"/>
            <ac:picMk id="5" creationId="{D93C2AAF-264C-0690-D195-8F88C2A67ED1}"/>
          </ac:picMkLst>
        </pc:picChg>
      </pc:sldChg>
      <pc:sldChg chg="delSp modSp mod modNotesTx">
        <pc:chgData name="Ragnhild Halle" userId="d955ea20-4b26-48f7-b485-10135ebbbdb2" providerId="ADAL" clId="{CC4C66FB-5C98-45B3-98BD-16EF37F958B4}" dt="2024-05-15T07:51:50.758" v="50" actId="255"/>
        <pc:sldMkLst>
          <pc:docMk/>
          <pc:sldMk cId="2983746263" sldId="273"/>
        </pc:sldMkLst>
        <pc:spChg chg="del">
          <ac:chgData name="Ragnhild Halle" userId="d955ea20-4b26-48f7-b485-10135ebbbdb2" providerId="ADAL" clId="{CC4C66FB-5C98-45B3-98BD-16EF37F958B4}" dt="2024-04-16T09:07:40.956" v="25" actId="21"/>
          <ac:spMkLst>
            <pc:docMk/>
            <pc:sldMk cId="2983746263" sldId="273"/>
            <ac:spMk id="2" creationId="{B211D6A6-AA8E-3940-7AE0-2C893E31EB7D}"/>
          </ac:spMkLst>
        </pc:spChg>
        <pc:picChg chg="mod modCrop">
          <ac:chgData name="Ragnhild Halle" userId="d955ea20-4b26-48f7-b485-10135ebbbdb2" providerId="ADAL" clId="{CC4C66FB-5C98-45B3-98BD-16EF37F958B4}" dt="2024-04-16T09:07:34.466" v="24" actId="732"/>
          <ac:picMkLst>
            <pc:docMk/>
            <pc:sldMk cId="2983746263" sldId="273"/>
            <ac:picMk id="5" creationId="{308D0E51-6CE1-B914-9CEF-8EA8D0D2B926}"/>
          </ac:picMkLst>
        </pc:picChg>
      </pc:sldChg>
      <pc:sldChg chg="delSp modSp mod modNotesTx">
        <pc:chgData name="Ragnhild Halle" userId="d955ea20-4b26-48f7-b485-10135ebbbdb2" providerId="ADAL" clId="{CC4C66FB-5C98-45B3-98BD-16EF37F958B4}" dt="2024-05-15T07:52:00.902" v="52" actId="255"/>
        <pc:sldMkLst>
          <pc:docMk/>
          <pc:sldMk cId="3531555963" sldId="274"/>
        </pc:sldMkLst>
        <pc:spChg chg="del">
          <ac:chgData name="Ragnhild Halle" userId="d955ea20-4b26-48f7-b485-10135ebbbdb2" providerId="ADAL" clId="{CC4C66FB-5C98-45B3-98BD-16EF37F958B4}" dt="2024-04-16T09:07:59.449" v="27" actId="21"/>
          <ac:spMkLst>
            <pc:docMk/>
            <pc:sldMk cId="3531555963" sldId="274"/>
            <ac:spMk id="2" creationId="{5ACFC437-CE47-2DFE-D988-272FF32BB79B}"/>
          </ac:spMkLst>
        </pc:spChg>
        <pc:picChg chg="mod modCrop">
          <ac:chgData name="Ragnhild Halle" userId="d955ea20-4b26-48f7-b485-10135ebbbdb2" providerId="ADAL" clId="{CC4C66FB-5C98-45B3-98BD-16EF37F958B4}" dt="2024-04-16T09:07:52.957" v="26" actId="732"/>
          <ac:picMkLst>
            <pc:docMk/>
            <pc:sldMk cId="3531555963" sldId="274"/>
            <ac:picMk id="5" creationId="{A5F26E52-8D8D-CBC1-6923-1DDA44ACFCF2}"/>
          </ac:picMkLst>
        </pc:picChg>
      </pc:sldChg>
    </pc:docChg>
  </pc:docChgLst>
  <pc:docChgLst>
    <pc:chgData name="Gunn Heidi Dybdahl" userId="S::gd594@kirken.no::d00a2fa5-ceb2-444b-84eb-8a2f45e2c116" providerId="AD" clId="Web-{A86B7BD8-BD89-4D1D-A888-38DBC91A5ED7}"/>
    <pc:docChg chg="modSld">
      <pc:chgData name="Gunn Heidi Dybdahl" userId="S::gd594@kirken.no::d00a2fa5-ceb2-444b-84eb-8a2f45e2c116" providerId="AD" clId="Web-{A86B7BD8-BD89-4D1D-A888-38DBC91A5ED7}" dt="2024-08-20T06:15:58.634" v="3" actId="1076"/>
      <pc:docMkLst>
        <pc:docMk/>
      </pc:docMkLst>
      <pc:sldChg chg="modSp">
        <pc:chgData name="Gunn Heidi Dybdahl" userId="S::gd594@kirken.no::d00a2fa5-ceb2-444b-84eb-8a2f45e2c116" providerId="AD" clId="Web-{A86B7BD8-BD89-4D1D-A888-38DBC91A5ED7}" dt="2024-08-20T06:15:58.634" v="3" actId="1076"/>
        <pc:sldMkLst>
          <pc:docMk/>
          <pc:sldMk cId="1135750975" sldId="280"/>
        </pc:sldMkLst>
        <pc:picChg chg="mod">
          <ac:chgData name="Gunn Heidi Dybdahl" userId="S::gd594@kirken.no::d00a2fa5-ceb2-444b-84eb-8a2f45e2c116" providerId="AD" clId="Web-{A86B7BD8-BD89-4D1D-A888-38DBC91A5ED7}" dt="2024-08-20T06:15:58.634" v="3" actId="1076"/>
          <ac:picMkLst>
            <pc:docMk/>
            <pc:sldMk cId="1135750975" sldId="280"/>
            <ac:picMk id="1028" creationId="{907A6D04-081E-65DA-55DB-8D5FE35927C0}"/>
          </ac:picMkLst>
        </pc:picChg>
      </pc:sldChg>
    </pc:docChg>
  </pc:docChgLst>
  <pc:docChgLst>
    <pc:chgData name="Gunn Heidi Dybdahl" userId="S::gd594@kirken.no::d00a2fa5-ceb2-444b-84eb-8a2f45e2c116" providerId="AD" clId="Web-{02E9A4F0-719E-4C3B-8E48-E24A03BB740A}"/>
    <pc:docChg chg="addSld modSld">
      <pc:chgData name="Gunn Heidi Dybdahl" userId="S::gd594@kirken.no::d00a2fa5-ceb2-444b-84eb-8a2f45e2c116" providerId="AD" clId="Web-{02E9A4F0-719E-4C3B-8E48-E24A03BB740A}" dt="2024-04-10T06:55:50.676" v="6" actId="20577"/>
      <pc:docMkLst>
        <pc:docMk/>
      </pc:docMkLst>
      <pc:sldChg chg="modSp new">
        <pc:chgData name="Gunn Heidi Dybdahl" userId="S::gd594@kirken.no::d00a2fa5-ceb2-444b-84eb-8a2f45e2c116" providerId="AD" clId="Web-{02E9A4F0-719E-4C3B-8E48-E24A03BB740A}" dt="2024-04-10T06:55:50.676" v="6" actId="20577"/>
        <pc:sldMkLst>
          <pc:docMk/>
          <pc:sldMk cId="3068040928" sldId="278"/>
        </pc:sldMkLst>
        <pc:spChg chg="mod">
          <ac:chgData name="Gunn Heidi Dybdahl" userId="S::gd594@kirken.no::d00a2fa5-ceb2-444b-84eb-8a2f45e2c116" providerId="AD" clId="Web-{02E9A4F0-719E-4C3B-8E48-E24A03BB740A}" dt="2024-04-10T06:55:50.676" v="6" actId="20577"/>
          <ac:spMkLst>
            <pc:docMk/>
            <pc:sldMk cId="3068040928" sldId="278"/>
            <ac:spMk id="3" creationId="{569B7D24-5AB7-9264-18D7-2614F899496D}"/>
          </ac:spMkLst>
        </pc:spChg>
      </pc:sldChg>
    </pc:docChg>
  </pc:docChgLst>
  <pc:docChgLst>
    <pc:chgData name="Gunn Heidi Dybdahl" userId="S::gd594@kirken.no::d00a2fa5-ceb2-444b-84eb-8a2f45e2c116" providerId="AD" clId="Web-{B7E57B2F-8D69-4C26-A8DE-8CB97CBD81C2}"/>
    <pc:docChg chg="modSld">
      <pc:chgData name="Gunn Heidi Dybdahl" userId="S::gd594@kirken.no::d00a2fa5-ceb2-444b-84eb-8a2f45e2c116" providerId="AD" clId="Web-{B7E57B2F-8D69-4C26-A8DE-8CB97CBD81C2}" dt="2024-06-14T13:10:51.409" v="16"/>
      <pc:docMkLst>
        <pc:docMk/>
      </pc:docMkLst>
      <pc:sldChg chg="addSp delSp modSp">
        <pc:chgData name="Gunn Heidi Dybdahl" userId="S::gd594@kirken.no::d00a2fa5-ceb2-444b-84eb-8a2f45e2c116" providerId="AD" clId="Web-{B7E57B2F-8D69-4C26-A8DE-8CB97CBD81C2}" dt="2024-06-14T13:10:51.409" v="16"/>
        <pc:sldMkLst>
          <pc:docMk/>
          <pc:sldMk cId="2561370044" sldId="279"/>
        </pc:sldMkLst>
        <pc:picChg chg="del mod">
          <ac:chgData name="Gunn Heidi Dybdahl" userId="S::gd594@kirken.no::d00a2fa5-ceb2-444b-84eb-8a2f45e2c116" providerId="AD" clId="Web-{B7E57B2F-8D69-4C26-A8DE-8CB97CBD81C2}" dt="2024-06-14T13:10:51.409" v="16"/>
          <ac:picMkLst>
            <pc:docMk/>
            <pc:sldMk cId="2561370044" sldId="279"/>
            <ac:picMk id="7" creationId="{D167847C-E4FF-B5E9-089F-DB1B856D8083}"/>
          </ac:picMkLst>
        </pc:picChg>
        <pc:picChg chg="add del mod modCrop">
          <ac:chgData name="Gunn Heidi Dybdahl" userId="S::gd594@kirken.no::d00a2fa5-ceb2-444b-84eb-8a2f45e2c116" providerId="AD" clId="Web-{B7E57B2F-8D69-4C26-A8DE-8CB97CBD81C2}" dt="2024-06-14T13:10:43.330" v="14"/>
          <ac:picMkLst>
            <pc:docMk/>
            <pc:sldMk cId="2561370044" sldId="279"/>
            <ac:picMk id="8" creationId="{36AB9F29-B5DD-3041-344E-05F0B6FDE6BB}"/>
          </ac:picMkLst>
        </pc:picChg>
      </pc:sldChg>
    </pc:docChg>
  </pc:docChgLst>
  <pc:docChgLst>
    <pc:chgData name="Gunn Heidi Dybdahl" userId="d00a2fa5-ceb2-444b-84eb-8a2f45e2c116" providerId="ADAL" clId="{A47DC55D-CB06-4605-ABD4-650183ADF9E8}"/>
    <pc:docChg chg="undo custSel modSld modNotesMaster modHandout">
      <pc:chgData name="Gunn Heidi Dybdahl" userId="d00a2fa5-ceb2-444b-84eb-8a2f45e2c116" providerId="ADAL" clId="{A47DC55D-CB06-4605-ABD4-650183ADF9E8}" dt="2024-05-21T10:58:45.509" v="12" actId="20578"/>
      <pc:docMkLst>
        <pc:docMk/>
      </pc:docMkLst>
      <pc:sldChg chg="modNotesTx">
        <pc:chgData name="Gunn Heidi Dybdahl" userId="d00a2fa5-ceb2-444b-84eb-8a2f45e2c116" providerId="ADAL" clId="{A47DC55D-CB06-4605-ABD4-650183ADF9E8}" dt="2024-05-21T10:58:44.623" v="11" actId="20577"/>
        <pc:sldMkLst>
          <pc:docMk/>
          <pc:sldMk cId="2782087537" sldId="257"/>
        </pc:sldMkLst>
      </pc:sldChg>
      <pc:sldChg chg="modNotesTx">
        <pc:chgData name="Gunn Heidi Dybdahl" userId="d00a2fa5-ceb2-444b-84eb-8a2f45e2c116" providerId="ADAL" clId="{A47DC55D-CB06-4605-ABD4-650183ADF9E8}" dt="2024-05-21T10:58:38.176" v="10" actId="20577"/>
        <pc:sldMkLst>
          <pc:docMk/>
          <pc:sldMk cId="559090782" sldId="261"/>
        </pc:sldMkLst>
      </pc:sldChg>
      <pc:sldChg chg="modNotesTx">
        <pc:chgData name="Gunn Heidi Dybdahl" userId="d00a2fa5-ceb2-444b-84eb-8a2f45e2c116" providerId="ADAL" clId="{A47DC55D-CB06-4605-ABD4-650183ADF9E8}" dt="2024-05-21T10:58:28.386" v="9" actId="20577"/>
        <pc:sldMkLst>
          <pc:docMk/>
          <pc:sldMk cId="2575266146" sldId="262"/>
        </pc:sldMkLst>
      </pc:sldChg>
    </pc:docChg>
  </pc:docChgLst>
  <pc:docChgLst>
    <pc:chgData name="Gunn Heidi Dybdahl" userId="d00a2fa5-ceb2-444b-84eb-8a2f45e2c116" providerId="ADAL" clId="{978D31E7-2CA6-4B5F-989C-81F4B8731F00}"/>
    <pc:docChg chg="modSld">
      <pc:chgData name="Gunn Heidi Dybdahl" userId="d00a2fa5-ceb2-444b-84eb-8a2f45e2c116" providerId="ADAL" clId="{978D31E7-2CA6-4B5F-989C-81F4B8731F00}" dt="2024-06-14T13:07:35.756" v="3" actId="1076"/>
      <pc:docMkLst>
        <pc:docMk/>
      </pc:docMkLst>
      <pc:sldChg chg="addSp modSp mod">
        <pc:chgData name="Gunn Heidi Dybdahl" userId="d00a2fa5-ceb2-444b-84eb-8a2f45e2c116" providerId="ADAL" clId="{978D31E7-2CA6-4B5F-989C-81F4B8731F00}" dt="2024-06-14T13:07:35.756" v="3" actId="1076"/>
        <pc:sldMkLst>
          <pc:docMk/>
          <pc:sldMk cId="2561370044" sldId="279"/>
        </pc:sldMkLst>
        <pc:picChg chg="add mod">
          <ac:chgData name="Gunn Heidi Dybdahl" userId="d00a2fa5-ceb2-444b-84eb-8a2f45e2c116" providerId="ADAL" clId="{978D31E7-2CA6-4B5F-989C-81F4B8731F00}" dt="2024-06-14T13:07:35.756" v="3" actId="1076"/>
          <ac:picMkLst>
            <pc:docMk/>
            <pc:sldMk cId="2561370044" sldId="279"/>
            <ac:picMk id="7" creationId="{D167847C-E4FF-B5E9-089F-DB1B856D8083}"/>
          </ac:picMkLst>
        </pc:picChg>
      </pc:sldChg>
    </pc:docChg>
  </pc:docChgLst>
  <pc:docChgLst>
    <pc:chgData name="Gunn Heidi Dybdahl" userId="d00a2fa5-ceb2-444b-84eb-8a2f45e2c116" providerId="ADAL" clId="{E2E5A7A4-66F5-496F-9AC3-88E8C620FFF9}"/>
    <pc:docChg chg="undo custSel addSld delSld modSld">
      <pc:chgData name="Gunn Heidi Dybdahl" userId="d00a2fa5-ceb2-444b-84eb-8a2f45e2c116" providerId="ADAL" clId="{E2E5A7A4-66F5-496F-9AC3-88E8C620FFF9}" dt="2024-06-12T08:57:33.682" v="226" actId="47"/>
      <pc:docMkLst>
        <pc:docMk/>
      </pc:docMkLst>
      <pc:sldChg chg="modNotesTx">
        <pc:chgData name="Gunn Heidi Dybdahl" userId="d00a2fa5-ceb2-444b-84eb-8a2f45e2c116" providerId="ADAL" clId="{E2E5A7A4-66F5-496F-9AC3-88E8C620FFF9}" dt="2024-06-10T13:08:42.737" v="216" actId="20577"/>
        <pc:sldMkLst>
          <pc:docMk/>
          <pc:sldMk cId="360036005" sldId="272"/>
        </pc:sldMkLst>
      </pc:sldChg>
      <pc:sldChg chg="addSp delSp modSp add del mod">
        <pc:chgData name="Gunn Heidi Dybdahl" userId="d00a2fa5-ceb2-444b-84eb-8a2f45e2c116" providerId="ADAL" clId="{E2E5A7A4-66F5-496F-9AC3-88E8C620FFF9}" dt="2024-06-12T08:55:45.123" v="224" actId="478"/>
        <pc:sldMkLst>
          <pc:docMk/>
          <pc:sldMk cId="831050281" sldId="276"/>
        </pc:sldMkLst>
        <pc:spChg chg="mod">
          <ac:chgData name="Gunn Heidi Dybdahl" userId="d00a2fa5-ceb2-444b-84eb-8a2f45e2c116" providerId="ADAL" clId="{E2E5A7A4-66F5-496F-9AC3-88E8C620FFF9}" dt="2024-06-10T12:58:05.771" v="70" actId="20577"/>
          <ac:spMkLst>
            <pc:docMk/>
            <pc:sldMk cId="831050281" sldId="276"/>
            <ac:spMk id="2" creationId="{A9FA5F08-ADBD-3199-5840-41F36FB6A2B2}"/>
          </ac:spMkLst>
        </pc:spChg>
        <pc:picChg chg="add del mod">
          <ac:chgData name="Gunn Heidi Dybdahl" userId="d00a2fa5-ceb2-444b-84eb-8a2f45e2c116" providerId="ADAL" clId="{E2E5A7A4-66F5-496F-9AC3-88E8C620FFF9}" dt="2024-06-12T08:55:45.123" v="224" actId="478"/>
          <ac:picMkLst>
            <pc:docMk/>
            <pc:sldMk cId="831050281" sldId="276"/>
            <ac:picMk id="3" creationId="{3EDF503E-A299-6C71-58FE-7208597BC9CE}"/>
          </ac:picMkLst>
        </pc:picChg>
        <pc:picChg chg="del">
          <ac:chgData name="Gunn Heidi Dybdahl" userId="d00a2fa5-ceb2-444b-84eb-8a2f45e2c116" providerId="ADAL" clId="{E2E5A7A4-66F5-496F-9AC3-88E8C620FFF9}" dt="2024-06-12T08:55:14.904" v="219" actId="478"/>
          <ac:picMkLst>
            <pc:docMk/>
            <pc:sldMk cId="831050281" sldId="276"/>
            <ac:picMk id="6" creationId="{93668546-3241-FE38-F5D1-FAED69BE66FD}"/>
          </ac:picMkLst>
        </pc:picChg>
      </pc:sldChg>
      <pc:sldChg chg="modSp mod">
        <pc:chgData name="Gunn Heidi Dybdahl" userId="d00a2fa5-ceb2-444b-84eb-8a2f45e2c116" providerId="ADAL" clId="{E2E5A7A4-66F5-496F-9AC3-88E8C620FFF9}" dt="2024-06-10T12:52:42.763" v="24" actId="20577"/>
        <pc:sldMkLst>
          <pc:docMk/>
          <pc:sldMk cId="837916781" sldId="277"/>
        </pc:sldMkLst>
        <pc:spChg chg="mod">
          <ac:chgData name="Gunn Heidi Dybdahl" userId="d00a2fa5-ceb2-444b-84eb-8a2f45e2c116" providerId="ADAL" clId="{E2E5A7A4-66F5-496F-9AC3-88E8C620FFF9}" dt="2024-06-10T12:52:42.763" v="24" actId="20577"/>
          <ac:spMkLst>
            <pc:docMk/>
            <pc:sldMk cId="837916781" sldId="277"/>
            <ac:spMk id="2" creationId="{614D2027-E101-F9D1-1C59-973FF54335F8}"/>
          </ac:spMkLst>
        </pc:spChg>
      </pc:sldChg>
      <pc:sldChg chg="modSp mod">
        <pc:chgData name="Gunn Heidi Dybdahl" userId="d00a2fa5-ceb2-444b-84eb-8a2f45e2c116" providerId="ADAL" clId="{E2E5A7A4-66F5-496F-9AC3-88E8C620FFF9}" dt="2024-06-10T12:51:15.979" v="3" actId="20577"/>
        <pc:sldMkLst>
          <pc:docMk/>
          <pc:sldMk cId="2561370044" sldId="279"/>
        </pc:sldMkLst>
        <pc:spChg chg="mod">
          <ac:chgData name="Gunn Heidi Dybdahl" userId="d00a2fa5-ceb2-444b-84eb-8a2f45e2c116" providerId="ADAL" clId="{E2E5A7A4-66F5-496F-9AC3-88E8C620FFF9}" dt="2024-06-10T12:51:15.979" v="3" actId="20577"/>
          <ac:spMkLst>
            <pc:docMk/>
            <pc:sldMk cId="2561370044" sldId="279"/>
            <ac:spMk id="2" creationId="{699BDD64-9200-2921-F01F-22A3C9878923}"/>
          </ac:spMkLst>
        </pc:spChg>
      </pc:sldChg>
      <pc:sldChg chg="new del">
        <pc:chgData name="Gunn Heidi Dybdahl" userId="d00a2fa5-ceb2-444b-84eb-8a2f45e2c116" providerId="ADAL" clId="{E2E5A7A4-66F5-496F-9AC3-88E8C620FFF9}" dt="2024-06-10T13:00:55.920" v="72" actId="680"/>
        <pc:sldMkLst>
          <pc:docMk/>
          <pc:sldMk cId="809113443" sldId="280"/>
        </pc:sldMkLst>
      </pc:sldChg>
      <pc:sldChg chg="modSp new del mod">
        <pc:chgData name="Gunn Heidi Dybdahl" userId="d00a2fa5-ceb2-444b-84eb-8a2f45e2c116" providerId="ADAL" clId="{E2E5A7A4-66F5-496F-9AC3-88E8C620FFF9}" dt="2024-06-12T08:57:28.459" v="225" actId="47"/>
        <pc:sldMkLst>
          <pc:docMk/>
          <pc:sldMk cId="3832219933" sldId="280"/>
        </pc:sldMkLst>
        <pc:spChg chg="mod">
          <ac:chgData name="Gunn Heidi Dybdahl" userId="d00a2fa5-ceb2-444b-84eb-8a2f45e2c116" providerId="ADAL" clId="{E2E5A7A4-66F5-496F-9AC3-88E8C620FFF9}" dt="2024-06-10T13:01:42.948" v="97" actId="20577"/>
          <ac:spMkLst>
            <pc:docMk/>
            <pc:sldMk cId="3832219933" sldId="280"/>
            <ac:spMk id="2" creationId="{E41B8B03-EB20-3297-19EE-086D9AB6654B}"/>
          </ac:spMkLst>
        </pc:spChg>
        <pc:spChg chg="mod">
          <ac:chgData name="Gunn Heidi Dybdahl" userId="d00a2fa5-ceb2-444b-84eb-8a2f45e2c116" providerId="ADAL" clId="{E2E5A7A4-66F5-496F-9AC3-88E8C620FFF9}" dt="2024-06-10T13:02:40.616" v="165" actId="255"/>
          <ac:spMkLst>
            <pc:docMk/>
            <pc:sldMk cId="3832219933" sldId="280"/>
            <ac:spMk id="3" creationId="{382BABF1-FF69-F8F1-3D69-DB895E557BE3}"/>
          </ac:spMkLst>
        </pc:spChg>
      </pc:sldChg>
      <pc:sldChg chg="modSp new del mod">
        <pc:chgData name="Gunn Heidi Dybdahl" userId="d00a2fa5-ceb2-444b-84eb-8a2f45e2c116" providerId="ADAL" clId="{E2E5A7A4-66F5-496F-9AC3-88E8C620FFF9}" dt="2024-06-12T08:57:33.682" v="226" actId="47"/>
        <pc:sldMkLst>
          <pc:docMk/>
          <pc:sldMk cId="1476776243" sldId="281"/>
        </pc:sldMkLst>
        <pc:spChg chg="mod">
          <ac:chgData name="Gunn Heidi Dybdahl" userId="d00a2fa5-ceb2-444b-84eb-8a2f45e2c116" providerId="ADAL" clId="{E2E5A7A4-66F5-496F-9AC3-88E8C620FFF9}" dt="2024-06-10T13:03:42.462" v="174" actId="20577"/>
          <ac:spMkLst>
            <pc:docMk/>
            <pc:sldMk cId="1476776243" sldId="281"/>
            <ac:spMk id="2" creationId="{CE06A0FE-FD78-6826-F346-7C66E7F8B83D}"/>
          </ac:spMkLst>
        </pc:spChg>
        <pc:spChg chg="mod">
          <ac:chgData name="Gunn Heidi Dybdahl" userId="d00a2fa5-ceb2-444b-84eb-8a2f45e2c116" providerId="ADAL" clId="{E2E5A7A4-66F5-496F-9AC3-88E8C620FFF9}" dt="2024-06-10T13:03:46.854" v="176" actId="20577"/>
          <ac:spMkLst>
            <pc:docMk/>
            <pc:sldMk cId="1476776243" sldId="281"/>
            <ac:spMk id="3" creationId="{B35BF7A3-1E60-6D25-1B55-FC1E07678951}"/>
          </ac:spMkLst>
        </pc:spChg>
      </pc:sldChg>
    </pc:docChg>
  </pc:docChgLst>
  <pc:docChgLst>
    <pc:chgData name="Gunn Heidi Dybdahl" userId="S::gd594@kirken.no::d00a2fa5-ceb2-444b-84eb-8a2f45e2c116" providerId="AD" clId="Web-{BB72C3D5-7B8E-4AA7-9F08-7B00E668BF88}"/>
    <pc:docChg chg="modSld">
      <pc:chgData name="Gunn Heidi Dybdahl" userId="S::gd594@kirken.no::d00a2fa5-ceb2-444b-84eb-8a2f45e2c116" providerId="AD" clId="Web-{BB72C3D5-7B8E-4AA7-9F08-7B00E668BF88}" dt="2024-04-15T10:53:57.442" v="0" actId="1076"/>
      <pc:docMkLst>
        <pc:docMk/>
      </pc:docMkLst>
      <pc:sldChg chg="modSp">
        <pc:chgData name="Gunn Heidi Dybdahl" userId="S::gd594@kirken.no::d00a2fa5-ceb2-444b-84eb-8a2f45e2c116" providerId="AD" clId="Web-{BB72C3D5-7B8E-4AA7-9F08-7B00E668BF88}" dt="2024-04-15T10:53:57.442" v="0" actId="1076"/>
        <pc:sldMkLst>
          <pc:docMk/>
          <pc:sldMk cId="1746805946" sldId="264"/>
        </pc:sldMkLst>
        <pc:picChg chg="mod">
          <ac:chgData name="Gunn Heidi Dybdahl" userId="S::gd594@kirken.no::d00a2fa5-ceb2-444b-84eb-8a2f45e2c116" providerId="AD" clId="Web-{BB72C3D5-7B8E-4AA7-9F08-7B00E668BF88}" dt="2024-04-15T10:53:57.442" v="0" actId="1076"/>
          <ac:picMkLst>
            <pc:docMk/>
            <pc:sldMk cId="1746805946" sldId="264"/>
            <ac:picMk id="5" creationId="{62B99B5A-6AB1-9801-D378-1DED6FDBBF58}"/>
          </ac:picMkLst>
        </pc:picChg>
      </pc:sldChg>
    </pc:docChg>
  </pc:docChgLst>
  <pc:docChgLst>
    <pc:chgData name="Gunn Heidi Dybdahl" userId="d00a2fa5-ceb2-444b-84eb-8a2f45e2c116" providerId="ADAL" clId="{CEDC8151-20DD-4659-B664-91E114656EAB}"/>
    <pc:docChg chg="custSel modSld">
      <pc:chgData name="Gunn Heidi Dybdahl" userId="d00a2fa5-ceb2-444b-84eb-8a2f45e2c116" providerId="ADAL" clId="{CEDC8151-20DD-4659-B664-91E114656EAB}" dt="2024-05-14T12:53:58.333" v="2436" actId="20577"/>
      <pc:docMkLst>
        <pc:docMk/>
      </pc:docMkLst>
      <pc:sldChg chg="modNotesTx">
        <pc:chgData name="Gunn Heidi Dybdahl" userId="d00a2fa5-ceb2-444b-84eb-8a2f45e2c116" providerId="ADAL" clId="{CEDC8151-20DD-4659-B664-91E114656EAB}" dt="2024-05-14T11:56:08.156" v="1814" actId="20577"/>
        <pc:sldMkLst>
          <pc:docMk/>
          <pc:sldMk cId="2782087537" sldId="257"/>
        </pc:sldMkLst>
      </pc:sldChg>
      <pc:sldChg chg="modNotesTx">
        <pc:chgData name="Gunn Heidi Dybdahl" userId="d00a2fa5-ceb2-444b-84eb-8a2f45e2c116" providerId="ADAL" clId="{CEDC8151-20DD-4659-B664-91E114656EAB}" dt="2024-05-14T11:58:04.788" v="1884" actId="20577"/>
        <pc:sldMkLst>
          <pc:docMk/>
          <pc:sldMk cId="559090782" sldId="261"/>
        </pc:sldMkLst>
      </pc:sldChg>
      <pc:sldChg chg="modNotesTx">
        <pc:chgData name="Gunn Heidi Dybdahl" userId="d00a2fa5-ceb2-444b-84eb-8a2f45e2c116" providerId="ADAL" clId="{CEDC8151-20DD-4659-B664-91E114656EAB}" dt="2024-05-14T11:58:13.417" v="1886" actId="113"/>
        <pc:sldMkLst>
          <pc:docMk/>
          <pc:sldMk cId="2575266146" sldId="262"/>
        </pc:sldMkLst>
      </pc:sldChg>
      <pc:sldChg chg="modNotesTx">
        <pc:chgData name="Gunn Heidi Dybdahl" userId="d00a2fa5-ceb2-444b-84eb-8a2f45e2c116" providerId="ADAL" clId="{CEDC8151-20DD-4659-B664-91E114656EAB}" dt="2024-05-14T12:19:05.486" v="2051" actId="20577"/>
        <pc:sldMkLst>
          <pc:docMk/>
          <pc:sldMk cId="2721202309" sldId="263"/>
        </pc:sldMkLst>
      </pc:sldChg>
      <pc:sldChg chg="modNotesTx">
        <pc:chgData name="Gunn Heidi Dybdahl" userId="d00a2fa5-ceb2-444b-84eb-8a2f45e2c116" providerId="ADAL" clId="{CEDC8151-20DD-4659-B664-91E114656EAB}" dt="2024-05-14T12:48:20.685" v="2242" actId="20577"/>
        <pc:sldMkLst>
          <pc:docMk/>
          <pc:sldMk cId="1746805946" sldId="264"/>
        </pc:sldMkLst>
      </pc:sldChg>
      <pc:sldChg chg="modNotesTx">
        <pc:chgData name="Gunn Heidi Dybdahl" userId="d00a2fa5-ceb2-444b-84eb-8a2f45e2c116" providerId="ADAL" clId="{CEDC8151-20DD-4659-B664-91E114656EAB}" dt="2024-05-14T12:49:52.141" v="2270" actId="20577"/>
        <pc:sldMkLst>
          <pc:docMk/>
          <pc:sldMk cId="4174351912" sldId="265"/>
        </pc:sldMkLst>
      </pc:sldChg>
      <pc:sldChg chg="modSp mod modNotesTx">
        <pc:chgData name="Gunn Heidi Dybdahl" userId="d00a2fa5-ceb2-444b-84eb-8a2f45e2c116" providerId="ADAL" clId="{CEDC8151-20DD-4659-B664-91E114656EAB}" dt="2024-05-14T12:51:06.462" v="2300" actId="20577"/>
        <pc:sldMkLst>
          <pc:docMk/>
          <pc:sldMk cId="2387368089" sldId="266"/>
        </pc:sldMkLst>
        <pc:spChg chg="mod">
          <ac:chgData name="Gunn Heidi Dybdahl" userId="d00a2fa5-ceb2-444b-84eb-8a2f45e2c116" providerId="ADAL" clId="{CEDC8151-20DD-4659-B664-91E114656EAB}" dt="2024-05-13T09:03:17.055" v="1709" actId="20577"/>
          <ac:spMkLst>
            <pc:docMk/>
            <pc:sldMk cId="2387368089" sldId="266"/>
            <ac:spMk id="4" creationId="{91DD4F23-6B28-94CC-D01D-45C2EE8CF63C}"/>
          </ac:spMkLst>
        </pc:spChg>
      </pc:sldChg>
      <pc:sldChg chg="modSp mod modNotesTx">
        <pc:chgData name="Gunn Heidi Dybdahl" userId="d00a2fa5-ceb2-444b-84eb-8a2f45e2c116" providerId="ADAL" clId="{CEDC8151-20DD-4659-B664-91E114656EAB}" dt="2024-05-14T12:52:18.437" v="2335" actId="20577"/>
        <pc:sldMkLst>
          <pc:docMk/>
          <pc:sldMk cId="4156274687" sldId="267"/>
        </pc:sldMkLst>
        <pc:spChg chg="mod">
          <ac:chgData name="Gunn Heidi Dybdahl" userId="d00a2fa5-ceb2-444b-84eb-8a2f45e2c116" providerId="ADAL" clId="{CEDC8151-20DD-4659-B664-91E114656EAB}" dt="2024-05-13T09:07:29.813" v="1743" actId="20577"/>
          <ac:spMkLst>
            <pc:docMk/>
            <pc:sldMk cId="4156274687" sldId="267"/>
            <ac:spMk id="4" creationId="{D7687303-32A1-0E1E-3005-EC33ADE41019}"/>
          </ac:spMkLst>
        </pc:spChg>
      </pc:sldChg>
      <pc:sldChg chg="modNotesTx">
        <pc:chgData name="Gunn Heidi Dybdahl" userId="d00a2fa5-ceb2-444b-84eb-8a2f45e2c116" providerId="ADAL" clId="{CEDC8151-20DD-4659-B664-91E114656EAB}" dt="2024-05-14T12:53:27.807" v="2399" actId="20577"/>
        <pc:sldMkLst>
          <pc:docMk/>
          <pc:sldMk cId="354509008" sldId="268"/>
        </pc:sldMkLst>
      </pc:sldChg>
      <pc:sldChg chg="modNotesTx">
        <pc:chgData name="Gunn Heidi Dybdahl" userId="d00a2fa5-ceb2-444b-84eb-8a2f45e2c116" providerId="ADAL" clId="{CEDC8151-20DD-4659-B664-91E114656EAB}" dt="2024-05-14T12:53:04.252" v="2367" actId="20577"/>
        <pc:sldMkLst>
          <pc:docMk/>
          <pc:sldMk cId="2950978730" sldId="269"/>
        </pc:sldMkLst>
      </pc:sldChg>
      <pc:sldChg chg="modNotesTx">
        <pc:chgData name="Gunn Heidi Dybdahl" userId="d00a2fa5-ceb2-444b-84eb-8a2f45e2c116" providerId="ADAL" clId="{CEDC8151-20DD-4659-B664-91E114656EAB}" dt="2024-05-14T12:53:58.333" v="2436" actId="20577"/>
        <pc:sldMkLst>
          <pc:docMk/>
          <pc:sldMk cId="3685332407" sldId="270"/>
        </pc:sldMkLst>
      </pc:sldChg>
      <pc:sldChg chg="modNotesTx">
        <pc:chgData name="Gunn Heidi Dybdahl" userId="d00a2fa5-ceb2-444b-84eb-8a2f45e2c116" providerId="ADAL" clId="{CEDC8151-20DD-4659-B664-91E114656EAB}" dt="2024-05-14T12:44:52.447" v="2086" actId="20577"/>
        <pc:sldMkLst>
          <pc:docMk/>
          <pc:sldMk cId="38236223" sldId="271"/>
        </pc:sldMkLst>
      </pc:sldChg>
      <pc:sldChg chg="modSp mod modNotesTx">
        <pc:chgData name="Gunn Heidi Dybdahl" userId="d00a2fa5-ceb2-444b-84eb-8a2f45e2c116" providerId="ADAL" clId="{CEDC8151-20DD-4659-B664-91E114656EAB}" dt="2024-05-14T12:45:50.658" v="2131" actId="20577"/>
        <pc:sldMkLst>
          <pc:docMk/>
          <pc:sldMk cId="360036005" sldId="272"/>
        </pc:sldMkLst>
        <pc:spChg chg="mod">
          <ac:chgData name="Gunn Heidi Dybdahl" userId="d00a2fa5-ceb2-444b-84eb-8a2f45e2c116" providerId="ADAL" clId="{CEDC8151-20DD-4659-B664-91E114656EAB}" dt="2024-05-13T08:48:04.582" v="1207" actId="20577"/>
          <ac:spMkLst>
            <pc:docMk/>
            <pc:sldMk cId="360036005" sldId="272"/>
            <ac:spMk id="4" creationId="{32219764-F010-6A62-5945-A86A876001DC}"/>
          </ac:spMkLst>
        </pc:spChg>
      </pc:sldChg>
      <pc:sldChg chg="modSp mod modNotesTx">
        <pc:chgData name="Gunn Heidi Dybdahl" userId="d00a2fa5-ceb2-444b-84eb-8a2f45e2c116" providerId="ADAL" clId="{CEDC8151-20DD-4659-B664-91E114656EAB}" dt="2024-05-14T12:46:08.476" v="2165" actId="20577"/>
        <pc:sldMkLst>
          <pc:docMk/>
          <pc:sldMk cId="2983746263" sldId="273"/>
        </pc:sldMkLst>
        <pc:spChg chg="mod">
          <ac:chgData name="Gunn Heidi Dybdahl" userId="d00a2fa5-ceb2-444b-84eb-8a2f45e2c116" providerId="ADAL" clId="{CEDC8151-20DD-4659-B664-91E114656EAB}" dt="2024-05-13T08:51:53.063" v="1241" actId="20577"/>
          <ac:spMkLst>
            <pc:docMk/>
            <pc:sldMk cId="2983746263" sldId="273"/>
            <ac:spMk id="4" creationId="{8BDD5656-E403-2D04-DCC8-4FBAF00272AD}"/>
          </ac:spMkLst>
        </pc:spChg>
      </pc:sldChg>
      <pc:sldChg chg="modNotesTx">
        <pc:chgData name="Gunn Heidi Dybdahl" userId="d00a2fa5-ceb2-444b-84eb-8a2f45e2c116" providerId="ADAL" clId="{CEDC8151-20DD-4659-B664-91E114656EAB}" dt="2024-05-14T12:47:50.777" v="2207" actId="20577"/>
        <pc:sldMkLst>
          <pc:docMk/>
          <pc:sldMk cId="3531555963" sldId="274"/>
        </pc:sldMkLst>
      </pc:sldChg>
      <pc:sldChg chg="modNotesTx">
        <pc:chgData name="Gunn Heidi Dybdahl" userId="d00a2fa5-ceb2-444b-84eb-8a2f45e2c116" providerId="ADAL" clId="{CEDC8151-20DD-4659-B664-91E114656EAB}" dt="2024-05-13T08:16:19.470" v="10" actId="20577"/>
        <pc:sldMkLst>
          <pc:docMk/>
          <pc:sldMk cId="831050281" sldId="276"/>
        </pc:sldMkLst>
      </pc:sldChg>
      <pc:sldChg chg="modSp mod modNotesTx">
        <pc:chgData name="Gunn Heidi Dybdahl" userId="d00a2fa5-ceb2-444b-84eb-8a2f45e2c116" providerId="ADAL" clId="{CEDC8151-20DD-4659-B664-91E114656EAB}" dt="2024-05-13T08:20:17.275" v="207" actId="20577"/>
        <pc:sldMkLst>
          <pc:docMk/>
          <pc:sldMk cId="2561370044" sldId="279"/>
        </pc:sldMkLst>
        <pc:spChg chg="mod">
          <ac:chgData name="Gunn Heidi Dybdahl" userId="d00a2fa5-ceb2-444b-84eb-8a2f45e2c116" providerId="ADAL" clId="{CEDC8151-20DD-4659-B664-91E114656EAB}" dt="2024-05-13T08:19:58.141" v="143" actId="20577"/>
          <ac:spMkLst>
            <pc:docMk/>
            <pc:sldMk cId="2561370044" sldId="279"/>
            <ac:spMk id="2" creationId="{699BDD64-9200-2921-F01F-22A3C9878923}"/>
          </ac:spMkLst>
        </pc:spChg>
      </pc:sldChg>
    </pc:docChg>
  </pc:docChgLst>
  <pc:docChgLst>
    <pc:chgData name="Gunn Heidi Dybdahl" userId="d00a2fa5-ceb2-444b-84eb-8a2f45e2c116" providerId="ADAL" clId="{5A65D12E-2B1C-4019-AB73-A63EF7878CA2}"/>
    <pc:docChg chg="undo custSel modSld">
      <pc:chgData name="Gunn Heidi Dybdahl" userId="d00a2fa5-ceb2-444b-84eb-8a2f45e2c116" providerId="ADAL" clId="{5A65D12E-2B1C-4019-AB73-A63EF7878CA2}" dt="2024-04-16T08:37:03.955" v="2065" actId="1076"/>
      <pc:docMkLst>
        <pc:docMk/>
      </pc:docMkLst>
      <pc:sldChg chg="modSp mod modNotesTx">
        <pc:chgData name="Gunn Heidi Dybdahl" userId="d00a2fa5-ceb2-444b-84eb-8a2f45e2c116" providerId="ADAL" clId="{5A65D12E-2B1C-4019-AB73-A63EF7878CA2}" dt="2024-04-10T09:06:59.902" v="1777" actId="20577"/>
        <pc:sldMkLst>
          <pc:docMk/>
          <pc:sldMk cId="2782087537" sldId="257"/>
        </pc:sldMkLst>
        <pc:spChg chg="mod">
          <ac:chgData name="Gunn Heidi Dybdahl" userId="d00a2fa5-ceb2-444b-84eb-8a2f45e2c116" providerId="ADAL" clId="{5A65D12E-2B1C-4019-AB73-A63EF7878CA2}" dt="2024-04-10T08:19:32.590" v="108" actId="20577"/>
          <ac:spMkLst>
            <pc:docMk/>
            <pc:sldMk cId="2782087537" sldId="257"/>
            <ac:spMk id="2" creationId="{0E590F9C-1018-AE75-CE03-6939FBC62CE0}"/>
          </ac:spMkLst>
        </pc:spChg>
        <pc:spChg chg="mod">
          <ac:chgData name="Gunn Heidi Dybdahl" userId="d00a2fa5-ceb2-444b-84eb-8a2f45e2c116" providerId="ADAL" clId="{5A65D12E-2B1C-4019-AB73-A63EF7878CA2}" dt="2024-04-10T08:39:22.948" v="1194" actId="20577"/>
          <ac:spMkLst>
            <pc:docMk/>
            <pc:sldMk cId="2782087537" sldId="257"/>
            <ac:spMk id="4" creationId="{EB9F33E9-ED22-DBB2-7F52-1798915A4825}"/>
          </ac:spMkLst>
        </pc:spChg>
      </pc:sldChg>
      <pc:sldChg chg="modSp mod modNotesTx">
        <pc:chgData name="Gunn Heidi Dybdahl" userId="d00a2fa5-ceb2-444b-84eb-8a2f45e2c116" providerId="ADAL" clId="{5A65D12E-2B1C-4019-AB73-A63EF7878CA2}" dt="2024-04-10T08:21:57.173" v="219" actId="207"/>
        <pc:sldMkLst>
          <pc:docMk/>
          <pc:sldMk cId="559090782" sldId="261"/>
        </pc:sldMkLst>
        <pc:spChg chg="mod">
          <ac:chgData name="Gunn Heidi Dybdahl" userId="d00a2fa5-ceb2-444b-84eb-8a2f45e2c116" providerId="ADAL" clId="{5A65D12E-2B1C-4019-AB73-A63EF7878CA2}" dt="2024-04-10T08:21:57.173" v="219" actId="207"/>
          <ac:spMkLst>
            <pc:docMk/>
            <pc:sldMk cId="559090782" sldId="261"/>
            <ac:spMk id="4" creationId="{F0FB380F-AFAF-5F15-77B8-02BF71372CC2}"/>
          </ac:spMkLst>
        </pc:spChg>
      </pc:sldChg>
      <pc:sldChg chg="modSp mod modNotesTx">
        <pc:chgData name="Gunn Heidi Dybdahl" userId="d00a2fa5-ceb2-444b-84eb-8a2f45e2c116" providerId="ADAL" clId="{5A65D12E-2B1C-4019-AB73-A63EF7878CA2}" dt="2024-04-10T09:07:50.155" v="1838" actId="20577"/>
        <pc:sldMkLst>
          <pc:docMk/>
          <pc:sldMk cId="2575266146" sldId="262"/>
        </pc:sldMkLst>
        <pc:spChg chg="mod">
          <ac:chgData name="Gunn Heidi Dybdahl" userId="d00a2fa5-ceb2-444b-84eb-8a2f45e2c116" providerId="ADAL" clId="{5A65D12E-2B1C-4019-AB73-A63EF7878CA2}" dt="2024-04-10T08:23:14.567" v="278" actId="5793"/>
          <ac:spMkLst>
            <pc:docMk/>
            <pc:sldMk cId="2575266146" sldId="262"/>
            <ac:spMk id="4" creationId="{380FE654-A5DF-7248-9B46-7DD2B3EB727D}"/>
          </ac:spMkLst>
        </pc:spChg>
      </pc:sldChg>
      <pc:sldChg chg="modSp mod modNotesTx">
        <pc:chgData name="Gunn Heidi Dybdahl" userId="d00a2fa5-ceb2-444b-84eb-8a2f45e2c116" providerId="ADAL" clId="{5A65D12E-2B1C-4019-AB73-A63EF7878CA2}" dt="2024-04-10T08:30:26.513" v="678" actId="14100"/>
        <pc:sldMkLst>
          <pc:docMk/>
          <pc:sldMk cId="2721202309" sldId="263"/>
        </pc:sldMkLst>
        <pc:spChg chg="mod">
          <ac:chgData name="Gunn Heidi Dybdahl" userId="d00a2fa5-ceb2-444b-84eb-8a2f45e2c116" providerId="ADAL" clId="{5A65D12E-2B1C-4019-AB73-A63EF7878CA2}" dt="2024-04-10T08:24:53.739" v="367" actId="14100"/>
          <ac:spMkLst>
            <pc:docMk/>
            <pc:sldMk cId="2721202309" sldId="263"/>
            <ac:spMk id="2" creationId="{646A0BD5-F460-CCA7-B77B-09E0DAFD19EF}"/>
          </ac:spMkLst>
        </pc:spChg>
        <pc:spChg chg="mod">
          <ac:chgData name="Gunn Heidi Dybdahl" userId="d00a2fa5-ceb2-444b-84eb-8a2f45e2c116" providerId="ADAL" clId="{5A65D12E-2B1C-4019-AB73-A63EF7878CA2}" dt="2024-04-10T08:30:26.513" v="678" actId="14100"/>
          <ac:spMkLst>
            <pc:docMk/>
            <pc:sldMk cId="2721202309" sldId="263"/>
            <ac:spMk id="4" creationId="{DAE2B114-2205-6048-6B1C-46C9C18A8BAF}"/>
          </ac:spMkLst>
        </pc:spChg>
      </pc:sldChg>
      <pc:sldChg chg="modSp mod modNotesTx">
        <pc:chgData name="Gunn Heidi Dybdahl" userId="d00a2fa5-ceb2-444b-84eb-8a2f45e2c116" providerId="ADAL" clId="{5A65D12E-2B1C-4019-AB73-A63EF7878CA2}" dt="2024-04-10T08:37:12.677" v="1039" actId="14100"/>
        <pc:sldMkLst>
          <pc:docMk/>
          <pc:sldMk cId="1746805946" sldId="264"/>
        </pc:sldMkLst>
        <pc:spChg chg="mod">
          <ac:chgData name="Gunn Heidi Dybdahl" userId="d00a2fa5-ceb2-444b-84eb-8a2f45e2c116" providerId="ADAL" clId="{5A65D12E-2B1C-4019-AB73-A63EF7878CA2}" dt="2024-04-10T08:36:53.207" v="1033" actId="27636"/>
          <ac:spMkLst>
            <pc:docMk/>
            <pc:sldMk cId="1746805946" sldId="264"/>
            <ac:spMk id="2" creationId="{876A9742-708A-84BE-FA9F-BF247D302B71}"/>
          </ac:spMkLst>
        </pc:spChg>
        <pc:spChg chg="mod">
          <ac:chgData name="Gunn Heidi Dybdahl" userId="d00a2fa5-ceb2-444b-84eb-8a2f45e2c116" providerId="ADAL" clId="{5A65D12E-2B1C-4019-AB73-A63EF7878CA2}" dt="2024-04-10T08:37:12.677" v="1039" actId="14100"/>
          <ac:spMkLst>
            <pc:docMk/>
            <pc:sldMk cId="1746805946" sldId="264"/>
            <ac:spMk id="4" creationId="{55D4ACC8-26BE-5A00-6D86-209A6F6E0FBC}"/>
          </ac:spMkLst>
        </pc:spChg>
      </pc:sldChg>
      <pc:sldChg chg="modSp mod modNotesTx">
        <pc:chgData name="Gunn Heidi Dybdahl" userId="d00a2fa5-ceb2-444b-84eb-8a2f45e2c116" providerId="ADAL" clId="{5A65D12E-2B1C-4019-AB73-A63EF7878CA2}" dt="2024-04-10T09:12:19.117" v="1961" actId="6549"/>
        <pc:sldMkLst>
          <pc:docMk/>
          <pc:sldMk cId="4174351912" sldId="265"/>
        </pc:sldMkLst>
        <pc:spChg chg="mod">
          <ac:chgData name="Gunn Heidi Dybdahl" userId="d00a2fa5-ceb2-444b-84eb-8a2f45e2c116" providerId="ADAL" clId="{5A65D12E-2B1C-4019-AB73-A63EF7878CA2}" dt="2024-04-10T08:45:06.246" v="1262" actId="14100"/>
          <ac:spMkLst>
            <pc:docMk/>
            <pc:sldMk cId="4174351912" sldId="265"/>
            <ac:spMk id="4" creationId="{DBAC0FE5-6F70-8BBB-A0D2-7FAC55672AE6}"/>
          </ac:spMkLst>
        </pc:spChg>
      </pc:sldChg>
      <pc:sldChg chg="addSp delSp modSp mod modNotesTx">
        <pc:chgData name="Gunn Heidi Dybdahl" userId="d00a2fa5-ceb2-444b-84eb-8a2f45e2c116" providerId="ADAL" clId="{5A65D12E-2B1C-4019-AB73-A63EF7878CA2}" dt="2024-04-16T08:37:03.955" v="2065" actId="1076"/>
        <pc:sldMkLst>
          <pc:docMk/>
          <pc:sldMk cId="2387368089" sldId="266"/>
        </pc:sldMkLst>
        <pc:spChg chg="del">
          <ac:chgData name="Gunn Heidi Dybdahl" userId="d00a2fa5-ceb2-444b-84eb-8a2f45e2c116" providerId="ADAL" clId="{5A65D12E-2B1C-4019-AB73-A63EF7878CA2}" dt="2024-04-16T08:35:46.569" v="2046"/>
          <ac:spMkLst>
            <pc:docMk/>
            <pc:sldMk cId="2387368089" sldId="266"/>
            <ac:spMk id="3" creationId="{2D479AAC-420F-E0A3-BB9F-55DB5C88D722}"/>
          </ac:spMkLst>
        </pc:spChg>
        <pc:spChg chg="mod">
          <ac:chgData name="Gunn Heidi Dybdahl" userId="d00a2fa5-ceb2-444b-84eb-8a2f45e2c116" providerId="ADAL" clId="{5A65D12E-2B1C-4019-AB73-A63EF7878CA2}" dt="2024-04-16T08:36:43.954" v="2064" actId="14100"/>
          <ac:spMkLst>
            <pc:docMk/>
            <pc:sldMk cId="2387368089" sldId="266"/>
            <ac:spMk id="4" creationId="{91DD4F23-6B28-94CC-D01D-45C2EE8CF63C}"/>
          </ac:spMkLst>
        </pc:spChg>
        <pc:picChg chg="add mod">
          <ac:chgData name="Gunn Heidi Dybdahl" userId="d00a2fa5-ceb2-444b-84eb-8a2f45e2c116" providerId="ADAL" clId="{5A65D12E-2B1C-4019-AB73-A63EF7878CA2}" dt="2024-04-16T08:37:03.955" v="2065" actId="1076"/>
          <ac:picMkLst>
            <pc:docMk/>
            <pc:sldMk cId="2387368089" sldId="266"/>
            <ac:picMk id="5" creationId="{78461020-97EA-EB78-EB94-7A1FD51759EC}"/>
          </ac:picMkLst>
        </pc:picChg>
      </pc:sldChg>
      <pc:sldChg chg="modSp mod modNotesTx">
        <pc:chgData name="Gunn Heidi Dybdahl" userId="d00a2fa5-ceb2-444b-84eb-8a2f45e2c116" providerId="ADAL" clId="{5A65D12E-2B1C-4019-AB73-A63EF7878CA2}" dt="2024-04-10T09:13:39.344" v="2013" actId="20577"/>
        <pc:sldMkLst>
          <pc:docMk/>
          <pc:sldMk cId="4156274687" sldId="267"/>
        </pc:sldMkLst>
        <pc:spChg chg="mod">
          <ac:chgData name="Gunn Heidi Dybdahl" userId="d00a2fa5-ceb2-444b-84eb-8a2f45e2c116" providerId="ADAL" clId="{5A65D12E-2B1C-4019-AB73-A63EF7878CA2}" dt="2024-04-10T08:50:41.201" v="1479" actId="20577"/>
          <ac:spMkLst>
            <pc:docMk/>
            <pc:sldMk cId="4156274687" sldId="267"/>
            <ac:spMk id="4" creationId="{D7687303-32A1-0E1E-3005-EC33ADE41019}"/>
          </ac:spMkLst>
        </pc:spChg>
      </pc:sldChg>
      <pc:sldChg chg="addSp delSp modSp mod modTransition modClrScheme chgLayout modNotesTx">
        <pc:chgData name="Gunn Heidi Dybdahl" userId="d00a2fa5-ceb2-444b-84eb-8a2f45e2c116" providerId="ADAL" clId="{5A65D12E-2B1C-4019-AB73-A63EF7878CA2}" dt="2024-04-16T08:34:58.889" v="2045" actId="20577"/>
        <pc:sldMkLst>
          <pc:docMk/>
          <pc:sldMk cId="354509008" sldId="268"/>
        </pc:sldMkLst>
        <pc:spChg chg="del">
          <ac:chgData name="Gunn Heidi Dybdahl" userId="d00a2fa5-ceb2-444b-84eb-8a2f45e2c116" providerId="ADAL" clId="{5A65D12E-2B1C-4019-AB73-A63EF7878CA2}" dt="2024-04-16T08:34:50.841" v="2044" actId="26606"/>
          <ac:spMkLst>
            <pc:docMk/>
            <pc:sldMk cId="354509008" sldId="268"/>
            <ac:spMk id="2" creationId="{59EDD8C9-FE3F-5B6F-E670-654D288704C8}"/>
          </ac:spMkLst>
        </pc:spChg>
        <pc:spChg chg="del">
          <ac:chgData name="Gunn Heidi Dybdahl" userId="d00a2fa5-ceb2-444b-84eb-8a2f45e2c116" providerId="ADAL" clId="{5A65D12E-2B1C-4019-AB73-A63EF7878CA2}" dt="2024-04-16T08:34:42.592" v="2042"/>
          <ac:spMkLst>
            <pc:docMk/>
            <pc:sldMk cId="354509008" sldId="268"/>
            <ac:spMk id="3" creationId="{9F41BAF7-86C1-DFB0-CCAC-66AF53A08ED3}"/>
          </ac:spMkLst>
        </pc:spChg>
        <pc:spChg chg="mod">
          <ac:chgData name="Gunn Heidi Dybdahl" userId="d00a2fa5-ceb2-444b-84eb-8a2f45e2c116" providerId="ADAL" clId="{5A65D12E-2B1C-4019-AB73-A63EF7878CA2}" dt="2024-04-16T08:34:58.889" v="2045" actId="20577"/>
          <ac:spMkLst>
            <pc:docMk/>
            <pc:sldMk cId="354509008" sldId="268"/>
            <ac:spMk id="4" creationId="{0775A03A-C70A-A1D4-169F-D0B568CC5200}"/>
          </ac:spMkLst>
        </pc:spChg>
        <pc:spChg chg="add mod">
          <ac:chgData name="Gunn Heidi Dybdahl" userId="d00a2fa5-ceb2-444b-84eb-8a2f45e2c116" providerId="ADAL" clId="{5A65D12E-2B1C-4019-AB73-A63EF7878CA2}" dt="2024-04-16T08:34:50.841" v="2044" actId="26606"/>
          <ac:spMkLst>
            <pc:docMk/>
            <pc:sldMk cId="354509008" sldId="268"/>
            <ac:spMk id="10" creationId="{21D15E8A-706F-2239-E6AE-5CC6D2DE24E7}"/>
          </ac:spMkLst>
        </pc:spChg>
        <pc:spChg chg="add mod">
          <ac:chgData name="Gunn Heidi Dybdahl" userId="d00a2fa5-ceb2-444b-84eb-8a2f45e2c116" providerId="ADAL" clId="{5A65D12E-2B1C-4019-AB73-A63EF7878CA2}" dt="2024-04-16T08:34:50.841" v="2044" actId="26606"/>
          <ac:spMkLst>
            <pc:docMk/>
            <pc:sldMk cId="354509008" sldId="268"/>
            <ac:spMk id="12" creationId="{213C13D7-6937-AC83-6E13-9C8B878C8B7C}"/>
          </ac:spMkLst>
        </pc:spChg>
        <pc:picChg chg="add mod ord">
          <ac:chgData name="Gunn Heidi Dybdahl" userId="d00a2fa5-ceb2-444b-84eb-8a2f45e2c116" providerId="ADAL" clId="{5A65D12E-2B1C-4019-AB73-A63EF7878CA2}" dt="2024-04-16T08:34:50.841" v="2044" actId="26606"/>
          <ac:picMkLst>
            <pc:docMk/>
            <pc:sldMk cId="354509008" sldId="268"/>
            <ac:picMk id="5" creationId="{71F6717F-917A-1313-3621-66BCCD3C6796}"/>
          </ac:picMkLst>
        </pc:picChg>
      </pc:sldChg>
      <pc:sldChg chg="modSp mod modNotesTx">
        <pc:chgData name="Gunn Heidi Dybdahl" userId="d00a2fa5-ceb2-444b-84eb-8a2f45e2c116" providerId="ADAL" clId="{5A65D12E-2B1C-4019-AB73-A63EF7878CA2}" dt="2024-04-10T09:13:55.558" v="2014" actId="20577"/>
        <pc:sldMkLst>
          <pc:docMk/>
          <pc:sldMk cId="2950978730" sldId="269"/>
        </pc:sldMkLst>
        <pc:spChg chg="mod">
          <ac:chgData name="Gunn Heidi Dybdahl" userId="d00a2fa5-ceb2-444b-84eb-8a2f45e2c116" providerId="ADAL" clId="{5A65D12E-2B1C-4019-AB73-A63EF7878CA2}" dt="2024-04-10T08:52:42.344" v="1544" actId="14100"/>
          <ac:spMkLst>
            <pc:docMk/>
            <pc:sldMk cId="2950978730" sldId="269"/>
            <ac:spMk id="4" creationId="{57B98D6B-9FDB-89B3-CE94-4A9DDF291EEF}"/>
          </ac:spMkLst>
        </pc:spChg>
      </pc:sldChg>
      <pc:sldChg chg="modSp mod modNotesTx">
        <pc:chgData name="Gunn Heidi Dybdahl" userId="d00a2fa5-ceb2-444b-84eb-8a2f45e2c116" providerId="ADAL" clId="{5A65D12E-2B1C-4019-AB73-A63EF7878CA2}" dt="2024-04-10T09:09:47.080" v="1917" actId="5793"/>
        <pc:sldMkLst>
          <pc:docMk/>
          <pc:sldMk cId="3685332407" sldId="270"/>
        </pc:sldMkLst>
        <pc:spChg chg="mod">
          <ac:chgData name="Gunn Heidi Dybdahl" userId="d00a2fa5-ceb2-444b-84eb-8a2f45e2c116" providerId="ADAL" clId="{5A65D12E-2B1C-4019-AB73-A63EF7878CA2}" dt="2024-04-10T09:09:47.080" v="1917" actId="5793"/>
          <ac:spMkLst>
            <pc:docMk/>
            <pc:sldMk cId="3685332407" sldId="270"/>
            <ac:spMk id="4" creationId="{361C918D-A9F1-6E49-60DA-625CAB16D7B9}"/>
          </ac:spMkLst>
        </pc:spChg>
      </pc:sldChg>
      <pc:sldChg chg="addSp delSp modSp mod modNotesTx">
        <pc:chgData name="Gunn Heidi Dybdahl" userId="d00a2fa5-ceb2-444b-84eb-8a2f45e2c116" providerId="ADAL" clId="{5A65D12E-2B1C-4019-AB73-A63EF7878CA2}" dt="2024-04-16T08:16:44.623" v="2041" actId="1076"/>
        <pc:sldMkLst>
          <pc:docMk/>
          <pc:sldMk cId="38236223" sldId="271"/>
        </pc:sldMkLst>
        <pc:spChg chg="mod">
          <ac:chgData name="Gunn Heidi Dybdahl" userId="d00a2fa5-ceb2-444b-84eb-8a2f45e2c116" providerId="ADAL" clId="{5A65D12E-2B1C-4019-AB73-A63EF7878CA2}" dt="2024-04-10T08:32:28.923" v="772" actId="1076"/>
          <ac:spMkLst>
            <pc:docMk/>
            <pc:sldMk cId="38236223" sldId="271"/>
            <ac:spMk id="2" creationId="{84B77CB3-4D87-55BA-E5A7-4DF50108D31D}"/>
          </ac:spMkLst>
        </pc:spChg>
        <pc:spChg chg="del mod">
          <ac:chgData name="Gunn Heidi Dybdahl" userId="d00a2fa5-ceb2-444b-84eb-8a2f45e2c116" providerId="ADAL" clId="{5A65D12E-2B1C-4019-AB73-A63EF7878CA2}" dt="2024-04-16T08:13:50.434" v="2025"/>
          <ac:spMkLst>
            <pc:docMk/>
            <pc:sldMk cId="38236223" sldId="271"/>
            <ac:spMk id="3" creationId="{E006B0CF-8C03-83DF-215B-7A0C99693A74}"/>
          </ac:spMkLst>
        </pc:spChg>
        <pc:spChg chg="mod">
          <ac:chgData name="Gunn Heidi Dybdahl" userId="d00a2fa5-ceb2-444b-84eb-8a2f45e2c116" providerId="ADAL" clId="{5A65D12E-2B1C-4019-AB73-A63EF7878CA2}" dt="2024-04-16T08:16:07.656" v="2038" actId="14100"/>
          <ac:spMkLst>
            <pc:docMk/>
            <pc:sldMk cId="38236223" sldId="271"/>
            <ac:spMk id="4" creationId="{E75BEF14-C429-AE36-B2F1-F6EEEB9F1F6A}"/>
          </ac:spMkLst>
        </pc:spChg>
        <pc:spChg chg="add del mod">
          <ac:chgData name="Gunn Heidi Dybdahl" userId="d00a2fa5-ceb2-444b-84eb-8a2f45e2c116" providerId="ADAL" clId="{5A65D12E-2B1C-4019-AB73-A63EF7878CA2}" dt="2024-04-16T08:15:17.748" v="2028"/>
          <ac:spMkLst>
            <pc:docMk/>
            <pc:sldMk cId="38236223" sldId="271"/>
            <ac:spMk id="9" creationId="{349C9C50-371B-C066-17E6-9F74AC753805}"/>
          </ac:spMkLst>
        </pc:spChg>
        <pc:picChg chg="add del mod">
          <ac:chgData name="Gunn Heidi Dybdahl" userId="d00a2fa5-ceb2-444b-84eb-8a2f45e2c116" providerId="ADAL" clId="{5A65D12E-2B1C-4019-AB73-A63EF7878CA2}" dt="2024-04-16T08:12:17.732" v="2020" actId="478"/>
          <ac:picMkLst>
            <pc:docMk/>
            <pc:sldMk cId="38236223" sldId="271"/>
            <ac:picMk id="5" creationId="{5FF9446B-642A-ABD9-218F-47955CD6B15B}"/>
          </ac:picMkLst>
        </pc:picChg>
        <pc:picChg chg="add del">
          <ac:chgData name="Gunn Heidi Dybdahl" userId="d00a2fa5-ceb2-444b-84eb-8a2f45e2c116" providerId="ADAL" clId="{5A65D12E-2B1C-4019-AB73-A63EF7878CA2}" dt="2024-04-16T08:13:08.033" v="2022" actId="478"/>
          <ac:picMkLst>
            <pc:docMk/>
            <pc:sldMk cId="38236223" sldId="271"/>
            <ac:picMk id="6" creationId="{5FCCB8BF-22F8-A5BA-E12D-21F209D1D489}"/>
          </ac:picMkLst>
        </pc:picChg>
        <pc:picChg chg="add del mod">
          <ac:chgData name="Gunn Heidi Dybdahl" userId="d00a2fa5-ceb2-444b-84eb-8a2f45e2c116" providerId="ADAL" clId="{5A65D12E-2B1C-4019-AB73-A63EF7878CA2}" dt="2024-04-16T08:14:02.818" v="2027" actId="478"/>
          <ac:picMkLst>
            <pc:docMk/>
            <pc:sldMk cId="38236223" sldId="271"/>
            <ac:picMk id="7" creationId="{0AEB71D3-ED2D-A228-001F-C5062368A808}"/>
          </ac:picMkLst>
        </pc:picChg>
        <pc:picChg chg="add mod">
          <ac:chgData name="Gunn Heidi Dybdahl" userId="d00a2fa5-ceb2-444b-84eb-8a2f45e2c116" providerId="ADAL" clId="{5A65D12E-2B1C-4019-AB73-A63EF7878CA2}" dt="2024-04-16T08:16:44.623" v="2041" actId="1076"/>
          <ac:picMkLst>
            <pc:docMk/>
            <pc:sldMk cId="38236223" sldId="271"/>
            <ac:picMk id="10" creationId="{8C0307B7-AAF8-7CA7-B1EA-284D481F4535}"/>
          </ac:picMkLst>
        </pc:picChg>
      </pc:sldChg>
      <pc:sldChg chg="modSp mod modNotesTx">
        <pc:chgData name="Gunn Heidi Dybdahl" userId="d00a2fa5-ceb2-444b-84eb-8a2f45e2c116" providerId="ADAL" clId="{5A65D12E-2B1C-4019-AB73-A63EF7878CA2}" dt="2024-04-10T08:29:42.526" v="645" actId="14100"/>
        <pc:sldMkLst>
          <pc:docMk/>
          <pc:sldMk cId="360036005" sldId="272"/>
        </pc:sldMkLst>
        <pc:spChg chg="mod">
          <ac:chgData name="Gunn Heidi Dybdahl" userId="d00a2fa5-ceb2-444b-84eb-8a2f45e2c116" providerId="ADAL" clId="{5A65D12E-2B1C-4019-AB73-A63EF7878CA2}" dt="2024-04-10T08:29:42.526" v="645" actId="14100"/>
          <ac:spMkLst>
            <pc:docMk/>
            <pc:sldMk cId="360036005" sldId="272"/>
            <ac:spMk id="4" creationId="{32219764-F010-6A62-5945-A86A876001DC}"/>
          </ac:spMkLst>
        </pc:spChg>
      </pc:sldChg>
      <pc:sldChg chg="modSp mod modNotesTx">
        <pc:chgData name="Gunn Heidi Dybdahl" userId="d00a2fa5-ceb2-444b-84eb-8a2f45e2c116" providerId="ADAL" clId="{5A65D12E-2B1C-4019-AB73-A63EF7878CA2}" dt="2024-04-10T08:56:43.337" v="1732" actId="14100"/>
        <pc:sldMkLst>
          <pc:docMk/>
          <pc:sldMk cId="2983746263" sldId="273"/>
        </pc:sldMkLst>
        <pc:spChg chg="mod">
          <ac:chgData name="Gunn Heidi Dybdahl" userId="d00a2fa5-ceb2-444b-84eb-8a2f45e2c116" providerId="ADAL" clId="{5A65D12E-2B1C-4019-AB73-A63EF7878CA2}" dt="2024-04-10T08:56:43.337" v="1732" actId="14100"/>
          <ac:spMkLst>
            <pc:docMk/>
            <pc:sldMk cId="2983746263" sldId="273"/>
            <ac:spMk id="4" creationId="{8BDD5656-E403-2D04-DCC8-4FBAF00272AD}"/>
          </ac:spMkLst>
        </pc:spChg>
      </pc:sldChg>
      <pc:sldChg chg="modSp mod modNotesTx">
        <pc:chgData name="Gunn Heidi Dybdahl" userId="d00a2fa5-ceb2-444b-84eb-8a2f45e2c116" providerId="ADAL" clId="{5A65D12E-2B1C-4019-AB73-A63EF7878CA2}" dt="2024-04-10T09:11:45.297" v="1960" actId="20577"/>
        <pc:sldMkLst>
          <pc:docMk/>
          <pc:sldMk cId="3531555963" sldId="274"/>
        </pc:sldMkLst>
        <pc:spChg chg="mod">
          <ac:chgData name="Gunn Heidi Dybdahl" userId="d00a2fa5-ceb2-444b-84eb-8a2f45e2c116" providerId="ADAL" clId="{5A65D12E-2B1C-4019-AB73-A63EF7878CA2}" dt="2024-04-10T09:08:46.382" v="1840" actId="20577"/>
          <ac:spMkLst>
            <pc:docMk/>
            <pc:sldMk cId="3531555963" sldId="274"/>
            <ac:spMk id="4" creationId="{6D2BAF89-2C30-E103-76D7-FDD58BE8FBA3}"/>
          </ac:spMkLst>
        </pc:spChg>
      </pc:sldChg>
      <pc:sldChg chg="addSp modSp mod modClrScheme chgLayout">
        <pc:chgData name="Gunn Heidi Dybdahl" userId="d00a2fa5-ceb2-444b-84eb-8a2f45e2c116" providerId="ADAL" clId="{5A65D12E-2B1C-4019-AB73-A63EF7878CA2}" dt="2024-04-10T09:04:30.883" v="1776" actId="1076"/>
        <pc:sldMkLst>
          <pc:docMk/>
          <pc:sldMk cId="837916781" sldId="277"/>
        </pc:sldMkLst>
        <pc:spChg chg="mod">
          <ac:chgData name="Gunn Heidi Dybdahl" userId="d00a2fa5-ceb2-444b-84eb-8a2f45e2c116" providerId="ADAL" clId="{5A65D12E-2B1C-4019-AB73-A63EF7878CA2}" dt="2024-04-10T09:04:17.799" v="1773" actId="20577"/>
          <ac:spMkLst>
            <pc:docMk/>
            <pc:sldMk cId="837916781" sldId="277"/>
            <ac:spMk id="2" creationId="{614D2027-E101-F9D1-1C59-973FF54335F8}"/>
          </ac:spMkLst>
        </pc:spChg>
        <pc:spChg chg="mod">
          <ac:chgData name="Gunn Heidi Dybdahl" userId="d00a2fa5-ceb2-444b-84eb-8a2f45e2c116" providerId="ADAL" clId="{5A65D12E-2B1C-4019-AB73-A63EF7878CA2}" dt="2024-04-10T09:03:38.612" v="1761" actId="26606"/>
          <ac:spMkLst>
            <pc:docMk/>
            <pc:sldMk cId="837916781" sldId="277"/>
            <ac:spMk id="3" creationId="{5D4DD1D6-7A2D-3008-E20F-73C739B93562}"/>
          </ac:spMkLst>
        </pc:spChg>
        <pc:spChg chg="mod">
          <ac:chgData name="Gunn Heidi Dybdahl" userId="d00a2fa5-ceb2-444b-84eb-8a2f45e2c116" providerId="ADAL" clId="{5A65D12E-2B1C-4019-AB73-A63EF7878CA2}" dt="2024-04-10T09:03:38.612" v="1761" actId="26606"/>
          <ac:spMkLst>
            <pc:docMk/>
            <pc:sldMk cId="837916781" sldId="277"/>
            <ac:spMk id="4" creationId="{7DB50942-DE5C-E545-C8FF-B5A3A34AB34E}"/>
          </ac:spMkLst>
        </pc:spChg>
        <pc:picChg chg="add mod ord">
          <ac:chgData name="Gunn Heidi Dybdahl" userId="d00a2fa5-ceb2-444b-84eb-8a2f45e2c116" providerId="ADAL" clId="{5A65D12E-2B1C-4019-AB73-A63EF7878CA2}" dt="2024-04-10T09:04:30.883" v="1776" actId="1076"/>
          <ac:picMkLst>
            <pc:docMk/>
            <pc:sldMk cId="837916781" sldId="277"/>
            <ac:picMk id="5" creationId="{C682D706-589E-B224-7B1F-941D813A689B}"/>
          </ac:picMkLst>
        </pc:picChg>
      </pc:sldChg>
      <pc:sldChg chg="modSp mod">
        <pc:chgData name="Gunn Heidi Dybdahl" userId="d00a2fa5-ceb2-444b-84eb-8a2f45e2c116" providerId="ADAL" clId="{5A65D12E-2B1C-4019-AB73-A63EF7878CA2}" dt="2024-04-10T08:43:48.086" v="1209" actId="14100"/>
        <pc:sldMkLst>
          <pc:docMk/>
          <pc:sldMk cId="2561370044" sldId="279"/>
        </pc:sldMkLst>
        <pc:spChg chg="mod">
          <ac:chgData name="Gunn Heidi Dybdahl" userId="d00a2fa5-ceb2-444b-84eb-8a2f45e2c116" providerId="ADAL" clId="{5A65D12E-2B1C-4019-AB73-A63EF7878CA2}" dt="2024-04-10T08:43:48.086" v="1209" actId="14100"/>
          <ac:spMkLst>
            <pc:docMk/>
            <pc:sldMk cId="2561370044" sldId="279"/>
            <ac:spMk id="2" creationId="{699BDD64-9200-2921-F01F-22A3C9878923}"/>
          </ac:spMkLst>
        </pc:spChg>
        <pc:picChg chg="mod">
          <ac:chgData name="Gunn Heidi Dybdahl" userId="d00a2fa5-ceb2-444b-84eb-8a2f45e2c116" providerId="ADAL" clId="{5A65D12E-2B1C-4019-AB73-A63EF7878CA2}" dt="2024-04-10T08:43:24.671" v="1195" actId="1076"/>
          <ac:picMkLst>
            <pc:docMk/>
            <pc:sldMk cId="2561370044" sldId="279"/>
            <ac:picMk id="7" creationId="{D0058678-4FC1-1790-BBD6-DAF2B93E1215}"/>
          </ac:picMkLst>
        </pc:picChg>
      </pc:sldChg>
    </pc:docChg>
  </pc:docChgLst>
  <pc:docChgLst>
    <pc:chgData name="Tove Marie Sortland" userId="e6acc373-c39b-43c4-b8cc-4eb163ad7a8c" providerId="ADAL" clId="{467BACDE-2602-4144-8FDC-C2BD9E1CD963}"/>
    <pc:docChg chg="custSel addSld delSld modSld sldOrd">
      <pc:chgData name="Tove Marie Sortland" userId="e6acc373-c39b-43c4-b8cc-4eb163ad7a8c" providerId="ADAL" clId="{467BACDE-2602-4144-8FDC-C2BD9E1CD963}" dt="2024-08-15T09:22:48.879" v="44" actId="1076"/>
      <pc:docMkLst>
        <pc:docMk/>
      </pc:docMkLst>
      <pc:sldChg chg="addSp delSp modSp mod">
        <pc:chgData name="Tove Marie Sortland" userId="e6acc373-c39b-43c4-b8cc-4eb163ad7a8c" providerId="ADAL" clId="{467BACDE-2602-4144-8FDC-C2BD9E1CD963}" dt="2024-08-15T09:22:48.879" v="44" actId="1076"/>
        <pc:sldMkLst>
          <pc:docMk/>
          <pc:sldMk cId="3224283030" sldId="275"/>
        </pc:sldMkLst>
        <pc:spChg chg="mod">
          <ac:chgData name="Tove Marie Sortland" userId="e6acc373-c39b-43c4-b8cc-4eb163ad7a8c" providerId="ADAL" clId="{467BACDE-2602-4144-8FDC-C2BD9E1CD963}" dt="2024-08-15T09:22:48.879" v="44" actId="1076"/>
          <ac:spMkLst>
            <pc:docMk/>
            <pc:sldMk cId="3224283030" sldId="275"/>
            <ac:spMk id="4" creationId="{98981941-12A1-405C-B1BB-62783C034309}"/>
          </ac:spMkLst>
        </pc:spChg>
        <pc:spChg chg="add mod">
          <ac:chgData name="Tove Marie Sortland" userId="e6acc373-c39b-43c4-b8cc-4eb163ad7a8c" providerId="ADAL" clId="{467BACDE-2602-4144-8FDC-C2BD9E1CD963}" dt="2024-08-15T09:22:43.306" v="43" actId="1076"/>
          <ac:spMkLst>
            <pc:docMk/>
            <pc:sldMk cId="3224283030" sldId="275"/>
            <ac:spMk id="5" creationId="{A9FA5F08-ADBD-3199-5840-41F36FB6A2B2}"/>
          </ac:spMkLst>
        </pc:spChg>
        <pc:spChg chg="del">
          <ac:chgData name="Tove Marie Sortland" userId="e6acc373-c39b-43c4-b8cc-4eb163ad7a8c" providerId="ADAL" clId="{467BACDE-2602-4144-8FDC-C2BD9E1CD963}" dt="2024-08-15T09:22:24.771" v="14" actId="478"/>
          <ac:spMkLst>
            <pc:docMk/>
            <pc:sldMk cId="3224283030" sldId="275"/>
            <ac:spMk id="6" creationId="{DD1584A6-9FE8-1BFA-E11B-B2032AC9CF73}"/>
          </ac:spMkLst>
        </pc:spChg>
        <pc:spChg chg="add mod">
          <ac:chgData name="Tove Marie Sortland" userId="e6acc373-c39b-43c4-b8cc-4eb163ad7a8c" providerId="ADAL" clId="{467BACDE-2602-4144-8FDC-C2BD9E1CD963}" dt="2024-08-15T09:22:34.239" v="42" actId="20577"/>
          <ac:spMkLst>
            <pc:docMk/>
            <pc:sldMk cId="3224283030" sldId="275"/>
            <ac:spMk id="8" creationId="{6504F58A-0DB0-40DA-4A62-EBC8F21993FA}"/>
          </ac:spMkLst>
        </pc:spChg>
      </pc:sldChg>
      <pc:sldChg chg="addSp delSp modSp del mod">
        <pc:chgData name="Tove Marie Sortland" userId="e6acc373-c39b-43c4-b8cc-4eb163ad7a8c" providerId="ADAL" clId="{467BACDE-2602-4144-8FDC-C2BD9E1CD963}" dt="2024-08-15T09:22:07.682" v="12" actId="47"/>
        <pc:sldMkLst>
          <pc:docMk/>
          <pc:sldMk cId="831050281" sldId="276"/>
        </pc:sldMkLst>
        <pc:spChg chg="del">
          <ac:chgData name="Tove Marie Sortland" userId="e6acc373-c39b-43c4-b8cc-4eb163ad7a8c" providerId="ADAL" clId="{467BACDE-2602-4144-8FDC-C2BD9E1CD963}" dt="2024-08-15T09:21:21.430" v="6" actId="21"/>
          <ac:spMkLst>
            <pc:docMk/>
            <pc:sldMk cId="831050281" sldId="276"/>
            <ac:spMk id="2" creationId="{A9FA5F08-ADBD-3199-5840-41F36FB6A2B2}"/>
          </ac:spMkLst>
        </pc:spChg>
        <pc:spChg chg="add mod">
          <ac:chgData name="Tove Marie Sortland" userId="e6acc373-c39b-43c4-b8cc-4eb163ad7a8c" providerId="ADAL" clId="{467BACDE-2602-4144-8FDC-C2BD9E1CD963}" dt="2024-08-15T09:21:21.430" v="6" actId="21"/>
          <ac:spMkLst>
            <pc:docMk/>
            <pc:sldMk cId="831050281" sldId="276"/>
            <ac:spMk id="6" creationId="{57597256-87B8-E1D6-9DF6-9521F4F9A6C0}"/>
          </ac:spMkLst>
        </pc:spChg>
      </pc:sldChg>
      <pc:sldChg chg="modSp mod ord">
        <pc:chgData name="Tove Marie Sortland" userId="e6acc373-c39b-43c4-b8cc-4eb163ad7a8c" providerId="ADAL" clId="{467BACDE-2602-4144-8FDC-C2BD9E1CD963}" dt="2024-08-15T09:22:00.092" v="11"/>
        <pc:sldMkLst>
          <pc:docMk/>
          <pc:sldMk cId="2561370044" sldId="279"/>
        </pc:sldMkLst>
        <pc:picChg chg="mod">
          <ac:chgData name="Tove Marie Sortland" userId="e6acc373-c39b-43c4-b8cc-4eb163ad7a8c" providerId="ADAL" clId="{467BACDE-2602-4144-8FDC-C2BD9E1CD963}" dt="2024-08-15T09:20:20.556" v="4" actId="1076"/>
          <ac:picMkLst>
            <pc:docMk/>
            <pc:sldMk cId="2561370044" sldId="279"/>
            <ac:picMk id="6" creationId="{04A93320-36FE-D0B7-8BE8-FFF97B7317AF}"/>
          </ac:picMkLst>
        </pc:picChg>
        <pc:picChg chg="mod modCrop">
          <ac:chgData name="Tove Marie Sortland" userId="e6acc373-c39b-43c4-b8cc-4eb163ad7a8c" providerId="ADAL" clId="{467BACDE-2602-4144-8FDC-C2BD9E1CD963}" dt="2024-08-15T09:20:16.490" v="3" actId="1076"/>
          <ac:picMkLst>
            <pc:docMk/>
            <pc:sldMk cId="2561370044" sldId="279"/>
            <ac:picMk id="8" creationId="{E0AB31C4-6FD9-8873-C88A-EDFF8B396C14}"/>
          </ac:picMkLst>
        </pc:picChg>
      </pc:sldChg>
      <pc:sldChg chg="add">
        <pc:chgData name="Tove Marie Sortland" userId="e6acc373-c39b-43c4-b8cc-4eb163ad7a8c" providerId="ADAL" clId="{467BACDE-2602-4144-8FDC-C2BD9E1CD963}" dt="2024-08-15T09:21:00.815" v="5"/>
        <pc:sldMkLst>
          <pc:docMk/>
          <pc:sldMk cId="1135750975" sldId="280"/>
        </pc:sldMkLst>
      </pc:sldChg>
    </pc:docChg>
  </pc:docChgLst>
  <pc:docChgLst>
    <pc:chgData name="Tove Marie Sortland" userId="S::ts693@kirken.no::e6acc373-c39b-43c4-b8cc-4eb163ad7a8c" providerId="AD" clId="Web-{7D53B6D1-00F8-FA8F-AED0-D104F48FAD22}"/>
    <pc:docChg chg="modSld">
      <pc:chgData name="Tove Marie Sortland" userId="S::ts693@kirken.no::e6acc373-c39b-43c4-b8cc-4eb163ad7a8c" providerId="AD" clId="Web-{7D53B6D1-00F8-FA8F-AED0-D104F48FAD22}" dt="2024-08-15T09:19:37.972" v="2" actId="14100"/>
      <pc:docMkLst>
        <pc:docMk/>
      </pc:docMkLst>
      <pc:sldChg chg="addSp modSp">
        <pc:chgData name="Tove Marie Sortland" userId="S::ts693@kirken.no::e6acc373-c39b-43c4-b8cc-4eb163ad7a8c" providerId="AD" clId="Web-{7D53B6D1-00F8-FA8F-AED0-D104F48FAD22}" dt="2024-08-15T09:19:37.972" v="2" actId="14100"/>
        <pc:sldMkLst>
          <pc:docMk/>
          <pc:sldMk cId="2561370044" sldId="279"/>
        </pc:sldMkLst>
        <pc:picChg chg="add mod">
          <ac:chgData name="Tove Marie Sortland" userId="S::ts693@kirken.no::e6acc373-c39b-43c4-b8cc-4eb163ad7a8c" providerId="AD" clId="Web-{7D53B6D1-00F8-FA8F-AED0-D104F48FAD22}" dt="2024-08-15T09:19:37.972" v="2" actId="14100"/>
          <ac:picMkLst>
            <pc:docMk/>
            <pc:sldMk cId="2561370044" sldId="279"/>
            <ac:picMk id="8" creationId="{E0AB31C4-6FD9-8873-C88A-EDFF8B396C14}"/>
          </ac:picMkLst>
        </pc:picChg>
      </pc:sldChg>
    </pc:docChg>
  </pc:docChgLst>
  <pc:docChgLst>
    <pc:chgData name="Gunn Heidi Dybdahl" userId="S::gd594@kirken.no::d00a2fa5-ceb2-444b-84eb-8a2f45e2c116" providerId="AD" clId="Web-{EA2BFC01-560B-4E90-A6E1-5A09F36CFB50}"/>
    <pc:docChg chg="modSld">
      <pc:chgData name="Gunn Heidi Dybdahl" userId="S::gd594@kirken.no::d00a2fa5-ceb2-444b-84eb-8a2f45e2c116" providerId="AD" clId="Web-{EA2BFC01-560B-4E90-A6E1-5A09F36CFB50}" dt="2024-06-12T07:08:14.808" v="40"/>
      <pc:docMkLst>
        <pc:docMk/>
      </pc:docMkLst>
      <pc:sldChg chg="addSp delSp modSp modNotes">
        <pc:chgData name="Gunn Heidi Dybdahl" userId="S::gd594@kirken.no::d00a2fa5-ceb2-444b-84eb-8a2f45e2c116" providerId="AD" clId="Web-{EA2BFC01-560B-4E90-A6E1-5A09F36CFB50}" dt="2024-06-12T07:08:14.808" v="40"/>
        <pc:sldMkLst>
          <pc:docMk/>
          <pc:sldMk cId="2561370044" sldId="279"/>
        </pc:sldMkLst>
        <pc:spChg chg="mod">
          <ac:chgData name="Gunn Heidi Dybdahl" userId="S::gd594@kirken.no::d00a2fa5-ceb2-444b-84eb-8a2f45e2c116" providerId="AD" clId="Web-{EA2BFC01-560B-4E90-A6E1-5A09F36CFB50}" dt="2024-06-12T07:06:46.713" v="17" actId="20577"/>
          <ac:spMkLst>
            <pc:docMk/>
            <pc:sldMk cId="2561370044" sldId="279"/>
            <ac:spMk id="2" creationId="{699BDD64-9200-2921-F01F-22A3C9878923}"/>
          </ac:spMkLst>
        </pc:spChg>
        <pc:picChg chg="add mod">
          <ac:chgData name="Gunn Heidi Dybdahl" userId="S::gd594@kirken.no::d00a2fa5-ceb2-444b-84eb-8a2f45e2c116" providerId="AD" clId="Web-{EA2BFC01-560B-4E90-A6E1-5A09F36CFB50}" dt="2024-06-12T07:04:54.055" v="8" actId="1076"/>
          <ac:picMkLst>
            <pc:docMk/>
            <pc:sldMk cId="2561370044" sldId="279"/>
            <ac:picMk id="6" creationId="{04A93320-36FE-D0B7-8BE8-FFF97B7317AF}"/>
          </ac:picMkLst>
        </pc:picChg>
        <pc:picChg chg="del">
          <ac:chgData name="Gunn Heidi Dybdahl" userId="S::gd594@kirken.no::d00a2fa5-ceb2-444b-84eb-8a2f45e2c116" providerId="AD" clId="Web-{EA2BFC01-560B-4E90-A6E1-5A09F36CFB50}" dt="2024-06-12T07:04:29.946" v="2"/>
          <ac:picMkLst>
            <pc:docMk/>
            <pc:sldMk cId="2561370044" sldId="279"/>
            <ac:picMk id="7" creationId="{D0058678-4FC1-1790-BBD6-DAF2B93E1215}"/>
          </ac:picMkLst>
        </pc:picChg>
      </pc:sldChg>
    </pc:docChg>
  </pc:docChgLst>
  <pc:docChgLst>
    <pc:chgData name="Gunn Heidi Dybdahl" userId="d00a2fa5-ceb2-444b-84eb-8a2f45e2c116" providerId="ADAL" clId="{9BB46311-0129-4B19-8833-5FFB58FC8811}"/>
    <pc:docChg chg="undo custSel modSld">
      <pc:chgData name="Gunn Heidi Dybdahl" userId="d00a2fa5-ceb2-444b-84eb-8a2f45e2c116" providerId="ADAL" clId="{9BB46311-0129-4B19-8833-5FFB58FC8811}" dt="2024-04-15T11:09:29.532" v="167" actId="26606"/>
      <pc:docMkLst>
        <pc:docMk/>
      </pc:docMkLst>
      <pc:sldChg chg="addSp delSp modSp mod modClrScheme chgLayout">
        <pc:chgData name="Gunn Heidi Dybdahl" userId="d00a2fa5-ceb2-444b-84eb-8a2f45e2c116" providerId="ADAL" clId="{9BB46311-0129-4B19-8833-5FFB58FC8811}" dt="2024-04-15T11:09:29.532" v="167" actId="26606"/>
        <pc:sldMkLst>
          <pc:docMk/>
          <pc:sldMk cId="2782087537" sldId="257"/>
        </pc:sldMkLst>
        <pc:spChg chg="add del">
          <ac:chgData name="Gunn Heidi Dybdahl" userId="d00a2fa5-ceb2-444b-84eb-8a2f45e2c116" providerId="ADAL" clId="{9BB46311-0129-4B19-8833-5FFB58FC8811}" dt="2024-04-15T10:11:59.654" v="4" actId="26606"/>
          <ac:spMkLst>
            <pc:docMk/>
            <pc:sldMk cId="2782087537" sldId="257"/>
            <ac:spMk id="2" creationId="{0E590F9C-1018-AE75-CE03-6939FBC62CE0}"/>
          </ac:spMkLst>
        </pc:spChg>
        <pc:spChg chg="mod">
          <ac:chgData name="Gunn Heidi Dybdahl" userId="d00a2fa5-ceb2-444b-84eb-8a2f45e2c116" providerId="ADAL" clId="{9BB46311-0129-4B19-8833-5FFB58FC8811}" dt="2024-04-15T11:09:29.532" v="167" actId="26606"/>
          <ac:spMkLst>
            <pc:docMk/>
            <pc:sldMk cId="2782087537" sldId="257"/>
            <ac:spMk id="4" creationId="{EB9F33E9-ED22-DBB2-7F52-1798915A4825}"/>
          </ac:spMkLst>
        </pc:spChg>
        <pc:spChg chg="mod">
          <ac:chgData name="Gunn Heidi Dybdahl" userId="d00a2fa5-ceb2-444b-84eb-8a2f45e2c116" providerId="ADAL" clId="{9BB46311-0129-4B19-8833-5FFB58FC8811}" dt="2024-04-15T11:09:29.532" v="167" actId="26606"/>
          <ac:spMkLst>
            <pc:docMk/>
            <pc:sldMk cId="2782087537" sldId="257"/>
            <ac:spMk id="17" creationId="{CAC822A0-F242-7477-21DE-9496D6939652}"/>
          </ac:spMkLst>
        </pc:spChg>
        <pc:spChg chg="mod">
          <ac:chgData name="Gunn Heidi Dybdahl" userId="d00a2fa5-ceb2-444b-84eb-8a2f45e2c116" providerId="ADAL" clId="{9BB46311-0129-4B19-8833-5FFB58FC8811}" dt="2024-04-15T11:09:29.532" v="167" actId="26606"/>
          <ac:spMkLst>
            <pc:docMk/>
            <pc:sldMk cId="2782087537" sldId="257"/>
            <ac:spMk id="18" creationId="{8EC74C25-3178-6371-DA01-C9BEC97FC3F2}"/>
          </ac:spMkLst>
        </pc:spChg>
        <pc:picChg chg="add mod ord">
          <ac:chgData name="Gunn Heidi Dybdahl" userId="d00a2fa5-ceb2-444b-84eb-8a2f45e2c116" providerId="ADAL" clId="{9BB46311-0129-4B19-8833-5FFB58FC8811}" dt="2024-04-15T11:09:29.532" v="167" actId="26606"/>
          <ac:picMkLst>
            <pc:docMk/>
            <pc:sldMk cId="2782087537" sldId="257"/>
            <ac:picMk id="3" creationId="{5D032B87-1606-3772-1174-29A1BB14CFC6}"/>
          </ac:picMkLst>
        </pc:picChg>
      </pc:sldChg>
      <pc:sldChg chg="addSp delSp modSp mod modTransition modClrScheme chgLayout">
        <pc:chgData name="Gunn Heidi Dybdahl" userId="d00a2fa5-ceb2-444b-84eb-8a2f45e2c116" providerId="ADAL" clId="{9BB46311-0129-4B19-8833-5FFB58FC8811}" dt="2024-04-15T10:14:53.740" v="27" actId="14100"/>
        <pc:sldMkLst>
          <pc:docMk/>
          <pc:sldMk cId="559090782" sldId="261"/>
        </pc:sldMkLst>
        <pc:spChg chg="add del">
          <ac:chgData name="Gunn Heidi Dybdahl" userId="d00a2fa5-ceb2-444b-84eb-8a2f45e2c116" providerId="ADAL" clId="{9BB46311-0129-4B19-8833-5FFB58FC8811}" dt="2024-04-15T10:14:43.658" v="25" actId="26606"/>
          <ac:spMkLst>
            <pc:docMk/>
            <pc:sldMk cId="559090782" sldId="261"/>
            <ac:spMk id="2" creationId="{A4BC1666-2220-17A4-BC9A-5A9227EAE001}"/>
          </ac:spMkLst>
        </pc:spChg>
        <pc:spChg chg="del">
          <ac:chgData name="Gunn Heidi Dybdahl" userId="d00a2fa5-ceb2-444b-84eb-8a2f45e2c116" providerId="ADAL" clId="{9BB46311-0129-4B19-8833-5FFB58FC8811}" dt="2024-04-15T10:12:57.899" v="5"/>
          <ac:spMkLst>
            <pc:docMk/>
            <pc:sldMk cId="559090782" sldId="261"/>
            <ac:spMk id="3" creationId="{C28C9910-165A-415D-0243-8BFBD250C2F4}"/>
          </ac:spMkLst>
        </pc:spChg>
        <pc:spChg chg="mod">
          <ac:chgData name="Gunn Heidi Dybdahl" userId="d00a2fa5-ceb2-444b-84eb-8a2f45e2c116" providerId="ADAL" clId="{9BB46311-0129-4B19-8833-5FFB58FC8811}" dt="2024-04-15T10:14:43.658" v="25" actId="26606"/>
          <ac:spMkLst>
            <pc:docMk/>
            <pc:sldMk cId="559090782" sldId="261"/>
            <ac:spMk id="4" creationId="{F0FB380F-AFAF-5F15-77B8-02BF71372CC2}"/>
          </ac:spMkLst>
        </pc:spChg>
        <pc:spChg chg="add del mod">
          <ac:chgData name="Gunn Heidi Dybdahl" userId="d00a2fa5-ceb2-444b-84eb-8a2f45e2c116" providerId="ADAL" clId="{9BB46311-0129-4B19-8833-5FFB58FC8811}" dt="2024-04-15T10:14:41.900" v="22" actId="478"/>
          <ac:spMkLst>
            <pc:docMk/>
            <pc:sldMk cId="559090782" sldId="261"/>
            <ac:spMk id="7" creationId="{19F5026B-D59E-DC24-CA35-EDC885372CC7}"/>
          </ac:spMkLst>
        </pc:spChg>
        <pc:spChg chg="add del mod">
          <ac:chgData name="Gunn Heidi Dybdahl" userId="d00a2fa5-ceb2-444b-84eb-8a2f45e2c116" providerId="ADAL" clId="{9BB46311-0129-4B19-8833-5FFB58FC8811}" dt="2024-04-15T10:14:43.658" v="25" actId="26606"/>
          <ac:spMkLst>
            <pc:docMk/>
            <pc:sldMk cId="559090782" sldId="261"/>
            <ac:spMk id="10" creationId="{283C6761-22CD-A497-FAEF-6CB3AECC5591}"/>
          </ac:spMkLst>
        </pc:spChg>
        <pc:spChg chg="add del mod">
          <ac:chgData name="Gunn Heidi Dybdahl" userId="d00a2fa5-ceb2-444b-84eb-8a2f45e2c116" providerId="ADAL" clId="{9BB46311-0129-4B19-8833-5FFB58FC8811}" dt="2024-04-15T10:14:43.658" v="25" actId="26606"/>
          <ac:spMkLst>
            <pc:docMk/>
            <pc:sldMk cId="559090782" sldId="261"/>
            <ac:spMk id="12" creationId="{590BD9A3-8C74-9AFE-9A77-E00769C7CEBC}"/>
          </ac:spMkLst>
        </pc:spChg>
        <pc:picChg chg="add del mod ord">
          <ac:chgData name="Gunn Heidi Dybdahl" userId="d00a2fa5-ceb2-444b-84eb-8a2f45e2c116" providerId="ADAL" clId="{9BB46311-0129-4B19-8833-5FFB58FC8811}" dt="2024-04-15T10:14:53.740" v="27" actId="14100"/>
          <ac:picMkLst>
            <pc:docMk/>
            <pc:sldMk cId="559090782" sldId="261"/>
            <ac:picMk id="5" creationId="{DB07B78D-9F1A-B180-F193-934D8833F4E6}"/>
          </ac:picMkLst>
        </pc:picChg>
        <pc:picChg chg="add mod">
          <ac:chgData name="Gunn Heidi Dybdahl" userId="d00a2fa5-ceb2-444b-84eb-8a2f45e2c116" providerId="ADAL" clId="{9BB46311-0129-4B19-8833-5FFB58FC8811}" dt="2024-04-15T10:14:41.334" v="21"/>
          <ac:picMkLst>
            <pc:docMk/>
            <pc:sldMk cId="559090782" sldId="261"/>
            <ac:picMk id="8" creationId="{8263A9DD-CF7B-015C-0F0A-688EBA6158D9}"/>
          </ac:picMkLst>
        </pc:picChg>
      </pc:sldChg>
      <pc:sldChg chg="addSp delSp modSp mod">
        <pc:chgData name="Gunn Heidi Dybdahl" userId="d00a2fa5-ceb2-444b-84eb-8a2f45e2c116" providerId="ADAL" clId="{9BB46311-0129-4B19-8833-5FFB58FC8811}" dt="2024-04-15T10:23:28.055" v="34" actId="1076"/>
        <pc:sldMkLst>
          <pc:docMk/>
          <pc:sldMk cId="2575266146" sldId="262"/>
        </pc:sldMkLst>
        <pc:spChg chg="del">
          <ac:chgData name="Gunn Heidi Dybdahl" userId="d00a2fa5-ceb2-444b-84eb-8a2f45e2c116" providerId="ADAL" clId="{9BB46311-0129-4B19-8833-5FFB58FC8811}" dt="2024-04-15T10:22:54.320" v="28"/>
          <ac:spMkLst>
            <pc:docMk/>
            <pc:sldMk cId="2575266146" sldId="262"/>
            <ac:spMk id="3" creationId="{A90CE5CD-1E07-E01E-0D05-B18B96366CAC}"/>
          </ac:spMkLst>
        </pc:spChg>
        <pc:picChg chg="add mod">
          <ac:chgData name="Gunn Heidi Dybdahl" userId="d00a2fa5-ceb2-444b-84eb-8a2f45e2c116" providerId="ADAL" clId="{9BB46311-0129-4B19-8833-5FFB58FC8811}" dt="2024-04-15T10:23:28.055" v="34" actId="1076"/>
          <ac:picMkLst>
            <pc:docMk/>
            <pc:sldMk cId="2575266146" sldId="262"/>
            <ac:picMk id="5" creationId="{1FE7F80A-429B-7B49-1FC0-556267F9A68E}"/>
          </ac:picMkLst>
        </pc:picChg>
      </pc:sldChg>
      <pc:sldChg chg="addSp delSp modSp mod">
        <pc:chgData name="Gunn Heidi Dybdahl" userId="d00a2fa5-ceb2-444b-84eb-8a2f45e2c116" providerId="ADAL" clId="{9BB46311-0129-4B19-8833-5FFB58FC8811}" dt="2024-04-15T10:29:07.034" v="58" actId="1076"/>
        <pc:sldMkLst>
          <pc:docMk/>
          <pc:sldMk cId="2721202309" sldId="263"/>
        </pc:sldMkLst>
        <pc:spChg chg="del">
          <ac:chgData name="Gunn Heidi Dybdahl" userId="d00a2fa5-ceb2-444b-84eb-8a2f45e2c116" providerId="ADAL" clId="{9BB46311-0129-4B19-8833-5FFB58FC8811}" dt="2024-04-15T10:28:09.529" v="52"/>
          <ac:spMkLst>
            <pc:docMk/>
            <pc:sldMk cId="2721202309" sldId="263"/>
            <ac:spMk id="3" creationId="{2272C0B4-7F40-8317-9042-2237350F7950}"/>
          </ac:spMkLst>
        </pc:spChg>
        <pc:picChg chg="add mod">
          <ac:chgData name="Gunn Heidi Dybdahl" userId="d00a2fa5-ceb2-444b-84eb-8a2f45e2c116" providerId="ADAL" clId="{9BB46311-0129-4B19-8833-5FFB58FC8811}" dt="2024-04-15T10:29:07.034" v="58" actId="1076"/>
          <ac:picMkLst>
            <pc:docMk/>
            <pc:sldMk cId="2721202309" sldId="263"/>
            <ac:picMk id="5" creationId="{2E7D09EA-3E1E-6F51-B8AB-DB41FF023592}"/>
          </ac:picMkLst>
        </pc:picChg>
      </pc:sldChg>
      <pc:sldChg chg="addSp delSp modSp mod modTransition modClrScheme chgLayout">
        <pc:chgData name="Gunn Heidi Dybdahl" userId="d00a2fa5-ceb2-444b-84eb-8a2f45e2c116" providerId="ADAL" clId="{9BB46311-0129-4B19-8833-5FFB58FC8811}" dt="2024-04-15T10:32:17.280" v="72" actId="26606"/>
        <pc:sldMkLst>
          <pc:docMk/>
          <pc:sldMk cId="1746805946" sldId="264"/>
        </pc:sldMkLst>
        <pc:spChg chg="add del">
          <ac:chgData name="Gunn Heidi Dybdahl" userId="d00a2fa5-ceb2-444b-84eb-8a2f45e2c116" providerId="ADAL" clId="{9BB46311-0129-4B19-8833-5FFB58FC8811}" dt="2024-04-15T10:32:17.280" v="72" actId="26606"/>
          <ac:spMkLst>
            <pc:docMk/>
            <pc:sldMk cId="1746805946" sldId="264"/>
            <ac:spMk id="2" creationId="{876A9742-708A-84BE-FA9F-BF247D302B71}"/>
          </ac:spMkLst>
        </pc:spChg>
        <pc:spChg chg="del">
          <ac:chgData name="Gunn Heidi Dybdahl" userId="d00a2fa5-ceb2-444b-84eb-8a2f45e2c116" providerId="ADAL" clId="{9BB46311-0129-4B19-8833-5FFB58FC8811}" dt="2024-04-15T10:31:20.394" v="64"/>
          <ac:spMkLst>
            <pc:docMk/>
            <pc:sldMk cId="1746805946" sldId="264"/>
            <ac:spMk id="3" creationId="{B350335B-64C3-E443-CD17-AC641C2BDCF6}"/>
          </ac:spMkLst>
        </pc:spChg>
        <pc:spChg chg="mod">
          <ac:chgData name="Gunn Heidi Dybdahl" userId="d00a2fa5-ceb2-444b-84eb-8a2f45e2c116" providerId="ADAL" clId="{9BB46311-0129-4B19-8833-5FFB58FC8811}" dt="2024-04-15T10:32:17.280" v="72" actId="26606"/>
          <ac:spMkLst>
            <pc:docMk/>
            <pc:sldMk cId="1746805946" sldId="264"/>
            <ac:spMk id="4" creationId="{55D4ACC8-26BE-5A00-6D86-209A6F6E0FBC}"/>
          </ac:spMkLst>
        </pc:spChg>
        <pc:spChg chg="add del mod">
          <ac:chgData name="Gunn Heidi Dybdahl" userId="d00a2fa5-ceb2-444b-84eb-8a2f45e2c116" providerId="ADAL" clId="{9BB46311-0129-4B19-8833-5FFB58FC8811}" dt="2024-04-15T10:32:17.280" v="72" actId="26606"/>
          <ac:spMkLst>
            <pc:docMk/>
            <pc:sldMk cId="1746805946" sldId="264"/>
            <ac:spMk id="10" creationId="{B087E05B-DB15-C543-32B4-F69B135FE6FD}"/>
          </ac:spMkLst>
        </pc:spChg>
        <pc:spChg chg="add del mod">
          <ac:chgData name="Gunn Heidi Dybdahl" userId="d00a2fa5-ceb2-444b-84eb-8a2f45e2c116" providerId="ADAL" clId="{9BB46311-0129-4B19-8833-5FFB58FC8811}" dt="2024-04-15T10:32:17.280" v="72" actId="26606"/>
          <ac:spMkLst>
            <pc:docMk/>
            <pc:sldMk cId="1746805946" sldId="264"/>
            <ac:spMk id="12" creationId="{8D602680-77BC-B150-E6EE-8A1563D16D20}"/>
          </ac:spMkLst>
        </pc:spChg>
        <pc:picChg chg="add mod ord">
          <ac:chgData name="Gunn Heidi Dybdahl" userId="d00a2fa5-ceb2-444b-84eb-8a2f45e2c116" providerId="ADAL" clId="{9BB46311-0129-4B19-8833-5FFB58FC8811}" dt="2024-04-15T10:32:17.280" v="72" actId="26606"/>
          <ac:picMkLst>
            <pc:docMk/>
            <pc:sldMk cId="1746805946" sldId="264"/>
            <ac:picMk id="5" creationId="{62B99B5A-6AB1-9801-D378-1DED6FDBBF58}"/>
          </ac:picMkLst>
        </pc:picChg>
      </pc:sldChg>
      <pc:sldChg chg="addSp delSp modSp mod">
        <pc:chgData name="Gunn Heidi Dybdahl" userId="d00a2fa5-ceb2-444b-84eb-8a2f45e2c116" providerId="ADAL" clId="{9BB46311-0129-4B19-8833-5FFB58FC8811}" dt="2024-04-15T10:34:43.635" v="78" actId="1076"/>
        <pc:sldMkLst>
          <pc:docMk/>
          <pc:sldMk cId="4174351912" sldId="265"/>
        </pc:sldMkLst>
        <pc:spChg chg="del">
          <ac:chgData name="Gunn Heidi Dybdahl" userId="d00a2fa5-ceb2-444b-84eb-8a2f45e2c116" providerId="ADAL" clId="{9BB46311-0129-4B19-8833-5FFB58FC8811}" dt="2024-04-15T10:34:03.523" v="73"/>
          <ac:spMkLst>
            <pc:docMk/>
            <pc:sldMk cId="4174351912" sldId="265"/>
            <ac:spMk id="3" creationId="{990BDD28-EAB0-014D-E27C-F342E9699A7C}"/>
          </ac:spMkLst>
        </pc:spChg>
        <pc:picChg chg="add mod">
          <ac:chgData name="Gunn Heidi Dybdahl" userId="d00a2fa5-ceb2-444b-84eb-8a2f45e2c116" providerId="ADAL" clId="{9BB46311-0129-4B19-8833-5FFB58FC8811}" dt="2024-04-15T10:34:43.635" v="78" actId="1076"/>
          <ac:picMkLst>
            <pc:docMk/>
            <pc:sldMk cId="4174351912" sldId="265"/>
            <ac:picMk id="5" creationId="{92A03CA5-9DD0-1AFD-F387-417377C93B87}"/>
          </ac:picMkLst>
        </pc:picChg>
      </pc:sldChg>
      <pc:sldChg chg="addSp delSp modSp mod">
        <pc:chgData name="Gunn Heidi Dybdahl" userId="d00a2fa5-ceb2-444b-84eb-8a2f45e2c116" providerId="ADAL" clId="{9BB46311-0129-4B19-8833-5FFB58FC8811}" dt="2024-04-15T10:36:18.096" v="84" actId="14100"/>
        <pc:sldMkLst>
          <pc:docMk/>
          <pc:sldMk cId="4156274687" sldId="267"/>
        </pc:sldMkLst>
        <pc:spChg chg="del">
          <ac:chgData name="Gunn Heidi Dybdahl" userId="d00a2fa5-ceb2-444b-84eb-8a2f45e2c116" providerId="ADAL" clId="{9BB46311-0129-4B19-8833-5FFB58FC8811}" dt="2024-04-15T10:35:35.113" v="79"/>
          <ac:spMkLst>
            <pc:docMk/>
            <pc:sldMk cId="4156274687" sldId="267"/>
            <ac:spMk id="3" creationId="{09CEE0CB-E26E-DDC1-1638-63FBB92D1834}"/>
          </ac:spMkLst>
        </pc:spChg>
        <pc:spChg chg="mod">
          <ac:chgData name="Gunn Heidi Dybdahl" userId="d00a2fa5-ceb2-444b-84eb-8a2f45e2c116" providerId="ADAL" clId="{9BB46311-0129-4B19-8833-5FFB58FC8811}" dt="2024-04-15T10:36:18.096" v="84" actId="14100"/>
          <ac:spMkLst>
            <pc:docMk/>
            <pc:sldMk cId="4156274687" sldId="267"/>
            <ac:spMk id="4" creationId="{D7687303-32A1-0E1E-3005-EC33ADE41019}"/>
          </ac:spMkLst>
        </pc:spChg>
        <pc:picChg chg="add mod">
          <ac:chgData name="Gunn Heidi Dybdahl" userId="d00a2fa5-ceb2-444b-84eb-8a2f45e2c116" providerId="ADAL" clId="{9BB46311-0129-4B19-8833-5FFB58FC8811}" dt="2024-04-15T10:36:08.586" v="83" actId="1076"/>
          <ac:picMkLst>
            <pc:docMk/>
            <pc:sldMk cId="4156274687" sldId="267"/>
            <ac:picMk id="5" creationId="{90F06A17-6414-EB99-20EF-4209F9E8CB02}"/>
          </ac:picMkLst>
        </pc:picChg>
      </pc:sldChg>
      <pc:sldChg chg="modSp mod">
        <pc:chgData name="Gunn Heidi Dybdahl" userId="d00a2fa5-ceb2-444b-84eb-8a2f45e2c116" providerId="ADAL" clId="{9BB46311-0129-4B19-8833-5FFB58FC8811}" dt="2024-04-15T11:08:20.054" v="161" actId="20577"/>
        <pc:sldMkLst>
          <pc:docMk/>
          <pc:sldMk cId="354509008" sldId="268"/>
        </pc:sldMkLst>
        <pc:spChg chg="mod">
          <ac:chgData name="Gunn Heidi Dybdahl" userId="d00a2fa5-ceb2-444b-84eb-8a2f45e2c116" providerId="ADAL" clId="{9BB46311-0129-4B19-8833-5FFB58FC8811}" dt="2024-04-15T11:08:20.054" v="161" actId="20577"/>
          <ac:spMkLst>
            <pc:docMk/>
            <pc:sldMk cId="354509008" sldId="268"/>
            <ac:spMk id="4" creationId="{0775A03A-C70A-A1D4-169F-D0B568CC5200}"/>
          </ac:spMkLst>
        </pc:spChg>
      </pc:sldChg>
      <pc:sldChg chg="addSp delSp modSp mod">
        <pc:chgData name="Gunn Heidi Dybdahl" userId="d00a2fa5-ceb2-444b-84eb-8a2f45e2c116" providerId="ADAL" clId="{9BB46311-0129-4B19-8833-5FFB58FC8811}" dt="2024-04-15T10:37:14.383" v="90" actId="14100"/>
        <pc:sldMkLst>
          <pc:docMk/>
          <pc:sldMk cId="2950978730" sldId="269"/>
        </pc:sldMkLst>
        <pc:spChg chg="del">
          <ac:chgData name="Gunn Heidi Dybdahl" userId="d00a2fa5-ceb2-444b-84eb-8a2f45e2c116" providerId="ADAL" clId="{9BB46311-0129-4B19-8833-5FFB58FC8811}" dt="2024-04-15T10:36:48.367" v="85"/>
          <ac:spMkLst>
            <pc:docMk/>
            <pc:sldMk cId="2950978730" sldId="269"/>
            <ac:spMk id="3" creationId="{7101DFBE-BF68-987C-F1C2-8656B961304C}"/>
          </ac:spMkLst>
        </pc:spChg>
        <pc:spChg chg="mod">
          <ac:chgData name="Gunn Heidi Dybdahl" userId="d00a2fa5-ceb2-444b-84eb-8a2f45e2c116" providerId="ADAL" clId="{9BB46311-0129-4B19-8833-5FFB58FC8811}" dt="2024-04-15T10:37:14.383" v="90" actId="14100"/>
          <ac:spMkLst>
            <pc:docMk/>
            <pc:sldMk cId="2950978730" sldId="269"/>
            <ac:spMk id="4" creationId="{57B98D6B-9FDB-89B3-CE94-4A9DDF291EEF}"/>
          </ac:spMkLst>
        </pc:spChg>
        <pc:picChg chg="add mod">
          <ac:chgData name="Gunn Heidi Dybdahl" userId="d00a2fa5-ceb2-444b-84eb-8a2f45e2c116" providerId="ADAL" clId="{9BB46311-0129-4B19-8833-5FFB58FC8811}" dt="2024-04-15T10:37:07.138" v="89" actId="1076"/>
          <ac:picMkLst>
            <pc:docMk/>
            <pc:sldMk cId="2950978730" sldId="269"/>
            <ac:picMk id="5" creationId="{3E66C4C7-764E-ABEB-7720-806551531A17}"/>
          </ac:picMkLst>
        </pc:picChg>
      </pc:sldChg>
      <pc:sldChg chg="addSp delSp modSp mod">
        <pc:chgData name="Gunn Heidi Dybdahl" userId="d00a2fa5-ceb2-444b-84eb-8a2f45e2c116" providerId="ADAL" clId="{9BB46311-0129-4B19-8833-5FFB58FC8811}" dt="2024-04-15T10:38:28.360" v="103" actId="20577"/>
        <pc:sldMkLst>
          <pc:docMk/>
          <pc:sldMk cId="3685332407" sldId="270"/>
        </pc:sldMkLst>
        <pc:spChg chg="del">
          <ac:chgData name="Gunn Heidi Dybdahl" userId="d00a2fa5-ceb2-444b-84eb-8a2f45e2c116" providerId="ADAL" clId="{9BB46311-0129-4B19-8833-5FFB58FC8811}" dt="2024-04-15T10:38:02.296" v="91"/>
          <ac:spMkLst>
            <pc:docMk/>
            <pc:sldMk cId="3685332407" sldId="270"/>
            <ac:spMk id="3" creationId="{9A3144A0-18F6-9B3F-15D3-C03148012929}"/>
          </ac:spMkLst>
        </pc:spChg>
        <pc:spChg chg="mod">
          <ac:chgData name="Gunn Heidi Dybdahl" userId="d00a2fa5-ceb2-444b-84eb-8a2f45e2c116" providerId="ADAL" clId="{9BB46311-0129-4B19-8833-5FFB58FC8811}" dt="2024-04-15T10:38:28.360" v="103" actId="20577"/>
          <ac:spMkLst>
            <pc:docMk/>
            <pc:sldMk cId="3685332407" sldId="270"/>
            <ac:spMk id="4" creationId="{361C918D-A9F1-6E49-60DA-625CAB16D7B9}"/>
          </ac:spMkLst>
        </pc:spChg>
        <pc:picChg chg="add mod">
          <ac:chgData name="Gunn Heidi Dybdahl" userId="d00a2fa5-ceb2-444b-84eb-8a2f45e2c116" providerId="ADAL" clId="{9BB46311-0129-4B19-8833-5FFB58FC8811}" dt="2024-04-15T10:38:12.169" v="94" actId="1076"/>
          <ac:picMkLst>
            <pc:docMk/>
            <pc:sldMk cId="3685332407" sldId="270"/>
            <ac:picMk id="5" creationId="{2CBB5DA9-8C3C-3C40-90CD-3AD8B3120210}"/>
          </ac:picMkLst>
        </pc:picChg>
      </pc:sldChg>
      <pc:sldChg chg="addSp delSp modSp mod">
        <pc:chgData name="Gunn Heidi Dybdahl" userId="d00a2fa5-ceb2-444b-84eb-8a2f45e2c116" providerId="ADAL" clId="{9BB46311-0129-4B19-8833-5FFB58FC8811}" dt="2024-04-15T11:08:03.185" v="159" actId="14100"/>
        <pc:sldMkLst>
          <pc:docMk/>
          <pc:sldMk cId="38236223" sldId="271"/>
        </pc:sldMkLst>
        <pc:spChg chg="mod">
          <ac:chgData name="Gunn Heidi Dybdahl" userId="d00a2fa5-ceb2-444b-84eb-8a2f45e2c116" providerId="ADAL" clId="{9BB46311-0129-4B19-8833-5FFB58FC8811}" dt="2024-04-15T11:08:03.185" v="159" actId="14100"/>
          <ac:spMkLst>
            <pc:docMk/>
            <pc:sldMk cId="38236223" sldId="271"/>
            <ac:spMk id="4" creationId="{E75BEF14-C429-AE36-B2F1-F6EEEB9F1F6A}"/>
          </ac:spMkLst>
        </pc:spChg>
        <pc:picChg chg="add del mod">
          <ac:chgData name="Gunn Heidi Dybdahl" userId="d00a2fa5-ceb2-444b-84eb-8a2f45e2c116" providerId="ADAL" clId="{9BB46311-0129-4B19-8833-5FFB58FC8811}" dt="2024-04-15T10:25:59.633" v="40" actId="21"/>
          <ac:picMkLst>
            <pc:docMk/>
            <pc:sldMk cId="38236223" sldId="271"/>
            <ac:picMk id="5" creationId="{B8AA332D-43EB-44A7-746B-15CBB0787CF7}"/>
          </ac:picMkLst>
        </pc:picChg>
      </pc:sldChg>
      <pc:sldChg chg="addSp delSp modSp mod modTransition modClrScheme chgLayout">
        <pc:chgData name="Gunn Heidi Dybdahl" userId="d00a2fa5-ceb2-444b-84eb-8a2f45e2c116" providerId="ADAL" clId="{9BB46311-0129-4B19-8833-5FFB58FC8811}" dt="2024-04-15T11:06:12.554" v="116" actId="1076"/>
        <pc:sldMkLst>
          <pc:docMk/>
          <pc:sldMk cId="360036005" sldId="272"/>
        </pc:sldMkLst>
        <pc:spChg chg="add del">
          <ac:chgData name="Gunn Heidi Dybdahl" userId="d00a2fa5-ceb2-444b-84eb-8a2f45e2c116" providerId="ADAL" clId="{9BB46311-0129-4B19-8833-5FFB58FC8811}" dt="2024-04-15T10:26:30.980" v="45" actId="26606"/>
          <ac:spMkLst>
            <pc:docMk/>
            <pc:sldMk cId="360036005" sldId="272"/>
            <ac:spMk id="2" creationId="{BA1DD57E-5821-491C-0A87-8A612019AECF}"/>
          </ac:spMkLst>
        </pc:spChg>
        <pc:spChg chg="del">
          <ac:chgData name="Gunn Heidi Dybdahl" userId="d00a2fa5-ceb2-444b-84eb-8a2f45e2c116" providerId="ADAL" clId="{9BB46311-0129-4B19-8833-5FFB58FC8811}" dt="2024-04-15T10:26:04.962" v="41"/>
          <ac:spMkLst>
            <pc:docMk/>
            <pc:sldMk cId="360036005" sldId="272"/>
            <ac:spMk id="3" creationId="{7ADC65D1-6C0C-9D20-E615-41939943A373}"/>
          </ac:spMkLst>
        </pc:spChg>
        <pc:spChg chg="mod">
          <ac:chgData name="Gunn Heidi Dybdahl" userId="d00a2fa5-ceb2-444b-84eb-8a2f45e2c116" providerId="ADAL" clId="{9BB46311-0129-4B19-8833-5FFB58FC8811}" dt="2024-04-15T10:27:04.844" v="51" actId="14100"/>
          <ac:spMkLst>
            <pc:docMk/>
            <pc:sldMk cId="360036005" sldId="272"/>
            <ac:spMk id="4" creationId="{32219764-F010-6A62-5945-A86A876001DC}"/>
          </ac:spMkLst>
        </pc:spChg>
        <pc:spChg chg="add del mod">
          <ac:chgData name="Gunn Heidi Dybdahl" userId="d00a2fa5-ceb2-444b-84eb-8a2f45e2c116" providerId="ADAL" clId="{9BB46311-0129-4B19-8833-5FFB58FC8811}" dt="2024-04-15T10:26:30.980" v="45" actId="26606"/>
          <ac:spMkLst>
            <pc:docMk/>
            <pc:sldMk cId="360036005" sldId="272"/>
            <ac:spMk id="10" creationId="{DAE66605-5DD8-44B7-3EC9-995DB93DEAF8}"/>
          </ac:spMkLst>
        </pc:spChg>
        <pc:spChg chg="add del mod">
          <ac:chgData name="Gunn Heidi Dybdahl" userId="d00a2fa5-ceb2-444b-84eb-8a2f45e2c116" providerId="ADAL" clId="{9BB46311-0129-4B19-8833-5FFB58FC8811}" dt="2024-04-15T10:26:30.980" v="45" actId="26606"/>
          <ac:spMkLst>
            <pc:docMk/>
            <pc:sldMk cId="360036005" sldId="272"/>
            <ac:spMk id="12" creationId="{458AE78A-6725-996B-BC39-04C769BD82CD}"/>
          </ac:spMkLst>
        </pc:spChg>
        <pc:picChg chg="add mod ord">
          <ac:chgData name="Gunn Heidi Dybdahl" userId="d00a2fa5-ceb2-444b-84eb-8a2f45e2c116" providerId="ADAL" clId="{9BB46311-0129-4B19-8833-5FFB58FC8811}" dt="2024-04-15T11:06:12.554" v="116" actId="1076"/>
          <ac:picMkLst>
            <pc:docMk/>
            <pc:sldMk cId="360036005" sldId="272"/>
            <ac:picMk id="5" creationId="{D93C2AAF-264C-0690-D195-8F88C2A67ED1}"/>
          </ac:picMkLst>
        </pc:picChg>
      </pc:sldChg>
      <pc:sldChg chg="addSp delSp modSp mod modTransition modClrScheme chgLayout">
        <pc:chgData name="Gunn Heidi Dybdahl" userId="d00a2fa5-ceb2-444b-84eb-8a2f45e2c116" providerId="ADAL" clId="{9BB46311-0129-4B19-8833-5FFB58FC8811}" dt="2024-04-15T11:06:02.036" v="115" actId="20577"/>
        <pc:sldMkLst>
          <pc:docMk/>
          <pc:sldMk cId="2983746263" sldId="273"/>
        </pc:sldMkLst>
        <pc:spChg chg="add del">
          <ac:chgData name="Gunn Heidi Dybdahl" userId="d00a2fa5-ceb2-444b-84eb-8a2f45e2c116" providerId="ADAL" clId="{9BB46311-0129-4B19-8833-5FFB58FC8811}" dt="2024-04-15T11:05:24.525" v="108" actId="26606"/>
          <ac:spMkLst>
            <pc:docMk/>
            <pc:sldMk cId="2983746263" sldId="273"/>
            <ac:spMk id="2" creationId="{B211D6A6-AA8E-3940-7AE0-2C893E31EB7D}"/>
          </ac:spMkLst>
        </pc:spChg>
        <pc:spChg chg="del">
          <ac:chgData name="Gunn Heidi Dybdahl" userId="d00a2fa5-ceb2-444b-84eb-8a2f45e2c116" providerId="ADAL" clId="{9BB46311-0129-4B19-8833-5FFB58FC8811}" dt="2024-04-15T11:04:52.095" v="104"/>
          <ac:spMkLst>
            <pc:docMk/>
            <pc:sldMk cId="2983746263" sldId="273"/>
            <ac:spMk id="3" creationId="{D5F58C56-11AA-D896-17BA-3F1D7355083B}"/>
          </ac:spMkLst>
        </pc:spChg>
        <pc:spChg chg="mod">
          <ac:chgData name="Gunn Heidi Dybdahl" userId="d00a2fa5-ceb2-444b-84eb-8a2f45e2c116" providerId="ADAL" clId="{9BB46311-0129-4B19-8833-5FFB58FC8811}" dt="2024-04-15T11:06:02.036" v="115" actId="20577"/>
          <ac:spMkLst>
            <pc:docMk/>
            <pc:sldMk cId="2983746263" sldId="273"/>
            <ac:spMk id="4" creationId="{8BDD5656-E403-2D04-DCC8-4FBAF00272AD}"/>
          </ac:spMkLst>
        </pc:spChg>
        <pc:spChg chg="add del mod">
          <ac:chgData name="Gunn Heidi Dybdahl" userId="d00a2fa5-ceb2-444b-84eb-8a2f45e2c116" providerId="ADAL" clId="{9BB46311-0129-4B19-8833-5FFB58FC8811}" dt="2024-04-15T11:05:24.525" v="108" actId="26606"/>
          <ac:spMkLst>
            <pc:docMk/>
            <pc:sldMk cId="2983746263" sldId="273"/>
            <ac:spMk id="10" creationId="{160D2461-4F7E-977F-37DC-2257711129A7}"/>
          </ac:spMkLst>
        </pc:spChg>
        <pc:spChg chg="add del mod">
          <ac:chgData name="Gunn Heidi Dybdahl" userId="d00a2fa5-ceb2-444b-84eb-8a2f45e2c116" providerId="ADAL" clId="{9BB46311-0129-4B19-8833-5FFB58FC8811}" dt="2024-04-15T11:05:24.525" v="108" actId="26606"/>
          <ac:spMkLst>
            <pc:docMk/>
            <pc:sldMk cId="2983746263" sldId="273"/>
            <ac:spMk id="12" creationId="{3E7DCA8F-6369-E140-F2D0-E09A31A60FAC}"/>
          </ac:spMkLst>
        </pc:spChg>
        <pc:picChg chg="add mod ord">
          <ac:chgData name="Gunn Heidi Dybdahl" userId="d00a2fa5-ceb2-444b-84eb-8a2f45e2c116" providerId="ADAL" clId="{9BB46311-0129-4B19-8833-5FFB58FC8811}" dt="2024-04-15T11:05:58.018" v="114" actId="1076"/>
          <ac:picMkLst>
            <pc:docMk/>
            <pc:sldMk cId="2983746263" sldId="273"/>
            <ac:picMk id="5" creationId="{308D0E51-6CE1-B914-9CEF-8EA8D0D2B926}"/>
          </ac:picMkLst>
        </pc:picChg>
      </pc:sldChg>
      <pc:sldChg chg="addSp delSp modSp mod">
        <pc:chgData name="Gunn Heidi Dybdahl" userId="d00a2fa5-ceb2-444b-84eb-8a2f45e2c116" providerId="ADAL" clId="{9BB46311-0129-4B19-8833-5FFB58FC8811}" dt="2024-04-15T10:30:43.189" v="63" actId="14100"/>
        <pc:sldMkLst>
          <pc:docMk/>
          <pc:sldMk cId="3531555963" sldId="274"/>
        </pc:sldMkLst>
        <pc:spChg chg="del">
          <ac:chgData name="Gunn Heidi Dybdahl" userId="d00a2fa5-ceb2-444b-84eb-8a2f45e2c116" providerId="ADAL" clId="{9BB46311-0129-4B19-8833-5FFB58FC8811}" dt="2024-04-15T10:30:08.436" v="59"/>
          <ac:spMkLst>
            <pc:docMk/>
            <pc:sldMk cId="3531555963" sldId="274"/>
            <ac:spMk id="3" creationId="{54714F59-51CB-65FE-D1E0-76028E0AF1E3}"/>
          </ac:spMkLst>
        </pc:spChg>
        <pc:spChg chg="mod">
          <ac:chgData name="Gunn Heidi Dybdahl" userId="d00a2fa5-ceb2-444b-84eb-8a2f45e2c116" providerId="ADAL" clId="{9BB46311-0129-4B19-8833-5FFB58FC8811}" dt="2024-04-15T10:30:43.189" v="63" actId="14100"/>
          <ac:spMkLst>
            <pc:docMk/>
            <pc:sldMk cId="3531555963" sldId="274"/>
            <ac:spMk id="4" creationId="{6D2BAF89-2C30-E103-76D7-FDD58BE8FBA3}"/>
          </ac:spMkLst>
        </pc:spChg>
        <pc:picChg chg="add mod">
          <ac:chgData name="Gunn Heidi Dybdahl" userId="d00a2fa5-ceb2-444b-84eb-8a2f45e2c116" providerId="ADAL" clId="{9BB46311-0129-4B19-8833-5FFB58FC8811}" dt="2024-04-15T10:30:30.313" v="62" actId="1076"/>
          <ac:picMkLst>
            <pc:docMk/>
            <pc:sldMk cId="3531555963" sldId="274"/>
            <ac:picMk id="5" creationId="{A5F26E52-8D8D-CBC1-6923-1DDA44ACFCF2}"/>
          </ac:picMkLst>
        </pc:picChg>
      </pc:sldChg>
      <pc:sldChg chg="modSp mod modClrScheme chgLayout">
        <pc:chgData name="Gunn Heidi Dybdahl" userId="d00a2fa5-ceb2-444b-84eb-8a2f45e2c116" providerId="ADAL" clId="{9BB46311-0129-4B19-8833-5FFB58FC8811}" dt="2024-04-15T11:08:34.673" v="162" actId="26606"/>
        <pc:sldMkLst>
          <pc:docMk/>
          <pc:sldMk cId="831050281" sldId="276"/>
        </pc:sldMkLst>
        <pc:spChg chg="mod">
          <ac:chgData name="Gunn Heidi Dybdahl" userId="d00a2fa5-ceb2-444b-84eb-8a2f45e2c116" providerId="ADAL" clId="{9BB46311-0129-4B19-8833-5FFB58FC8811}" dt="2024-04-15T11:08:34.673" v="162" actId="26606"/>
          <ac:spMkLst>
            <pc:docMk/>
            <pc:sldMk cId="831050281" sldId="276"/>
            <ac:spMk id="2" creationId="{A9FA5F08-ADBD-3199-5840-41F36FB6A2B2}"/>
          </ac:spMkLst>
        </pc:spChg>
        <pc:spChg chg="mod">
          <ac:chgData name="Gunn Heidi Dybdahl" userId="d00a2fa5-ceb2-444b-84eb-8a2f45e2c116" providerId="ADAL" clId="{9BB46311-0129-4B19-8833-5FFB58FC8811}" dt="2024-04-15T11:08:34.673" v="162" actId="26606"/>
          <ac:spMkLst>
            <pc:docMk/>
            <pc:sldMk cId="831050281" sldId="276"/>
            <ac:spMk id="4" creationId="{07EBDE92-0399-69AA-585E-1856C0D651F8}"/>
          </ac:spMkLst>
        </pc:spChg>
        <pc:spChg chg="mod">
          <ac:chgData name="Gunn Heidi Dybdahl" userId="d00a2fa5-ceb2-444b-84eb-8a2f45e2c116" providerId="ADAL" clId="{9BB46311-0129-4B19-8833-5FFB58FC8811}" dt="2024-04-15T11:08:34.673" v="162" actId="26606"/>
          <ac:spMkLst>
            <pc:docMk/>
            <pc:sldMk cId="831050281" sldId="276"/>
            <ac:spMk id="5" creationId="{ACF12639-ABBC-A3D6-E11E-94F85B4144C7}"/>
          </ac:spMkLst>
        </pc:spChg>
        <pc:picChg chg="mod">
          <ac:chgData name="Gunn Heidi Dybdahl" userId="d00a2fa5-ceb2-444b-84eb-8a2f45e2c116" providerId="ADAL" clId="{9BB46311-0129-4B19-8833-5FFB58FC8811}" dt="2024-04-15T11:08:34.673" v="162" actId="26606"/>
          <ac:picMkLst>
            <pc:docMk/>
            <pc:sldMk cId="831050281" sldId="276"/>
            <ac:picMk id="6" creationId="{93668546-3241-FE38-F5D1-FAED69BE66FD}"/>
          </ac:picMkLst>
        </pc:picChg>
      </pc:sldChg>
      <pc:sldChg chg="modSp mod">
        <pc:chgData name="Gunn Heidi Dybdahl" userId="d00a2fa5-ceb2-444b-84eb-8a2f45e2c116" providerId="ADAL" clId="{9BB46311-0129-4B19-8833-5FFB58FC8811}" dt="2024-04-15T11:08:44.508" v="163" actId="14100"/>
        <pc:sldMkLst>
          <pc:docMk/>
          <pc:sldMk cId="2561370044" sldId="279"/>
        </pc:sldMkLst>
        <pc:spChg chg="mod">
          <ac:chgData name="Gunn Heidi Dybdahl" userId="d00a2fa5-ceb2-444b-84eb-8a2f45e2c116" providerId="ADAL" clId="{9BB46311-0129-4B19-8833-5FFB58FC8811}" dt="2024-04-15T11:06:55.382" v="157" actId="20577"/>
          <ac:spMkLst>
            <pc:docMk/>
            <pc:sldMk cId="2561370044" sldId="279"/>
            <ac:spMk id="2" creationId="{699BDD64-9200-2921-F01F-22A3C9878923}"/>
          </ac:spMkLst>
        </pc:spChg>
        <pc:picChg chg="mod">
          <ac:chgData name="Gunn Heidi Dybdahl" userId="d00a2fa5-ceb2-444b-84eb-8a2f45e2c116" providerId="ADAL" clId="{9BB46311-0129-4B19-8833-5FFB58FC8811}" dt="2024-04-15T11:08:44.508" v="163" actId="14100"/>
          <ac:picMkLst>
            <pc:docMk/>
            <pc:sldMk cId="2561370044" sldId="279"/>
            <ac:picMk id="7" creationId="{D0058678-4FC1-1790-BBD6-DAF2B93E1215}"/>
          </ac:picMkLst>
        </pc:picChg>
      </pc:sldChg>
    </pc:docChg>
  </pc:docChgLst>
  <pc:docChgLst>
    <pc:chgData name="Tove Marie Sortland" userId="e6acc373-c39b-43c4-b8cc-4eb163ad7a8c" providerId="ADAL" clId="{0DDB9061-C12C-431D-B463-B49D57BFFFB8}"/>
    <pc:docChg chg="modSld sldOrd">
      <pc:chgData name="Tove Marie Sortland" userId="e6acc373-c39b-43c4-b8cc-4eb163ad7a8c" providerId="ADAL" clId="{0DDB9061-C12C-431D-B463-B49D57BFFFB8}" dt="2024-06-17T10:27:45.522" v="1"/>
      <pc:docMkLst>
        <pc:docMk/>
      </pc:docMkLst>
      <pc:sldChg chg="ord">
        <pc:chgData name="Tove Marie Sortland" userId="e6acc373-c39b-43c4-b8cc-4eb163ad7a8c" providerId="ADAL" clId="{0DDB9061-C12C-431D-B463-B49D57BFFFB8}" dt="2024-06-17T10:27:45.522" v="1"/>
        <pc:sldMkLst>
          <pc:docMk/>
          <pc:sldMk cId="2561370044" sldId="279"/>
        </pc:sldMkLst>
      </pc:sldChg>
    </pc:docChg>
  </pc:docChgLst>
  <pc:docChgLst>
    <pc:chgData name="Gunn Heidi Dybdahl" userId="S::gd594@kirken.no::d00a2fa5-ceb2-444b-84eb-8a2f45e2c116" providerId="AD" clId="Web-{E7D67D7F-80FF-4D3D-AF69-AC5BD5B25817}"/>
    <pc:docChg chg="addSld delSld modSld sldOrd">
      <pc:chgData name="Gunn Heidi Dybdahl" userId="S::gd594@kirken.no::d00a2fa5-ceb2-444b-84eb-8a2f45e2c116" providerId="AD" clId="Web-{E7D67D7F-80FF-4D3D-AF69-AC5BD5B25817}" dt="2024-04-09T10:57:32.417" v="668"/>
      <pc:docMkLst>
        <pc:docMk/>
      </pc:docMkLst>
      <pc:sldChg chg="addSp delSp modSp del mod ord modClrScheme chgLayout modNotes">
        <pc:chgData name="Gunn Heidi Dybdahl" userId="S::gd594@kirken.no::d00a2fa5-ceb2-444b-84eb-8a2f45e2c116" providerId="AD" clId="Web-{E7D67D7F-80FF-4D3D-AF69-AC5BD5B25817}" dt="2024-04-09T10:57:32.417" v="668"/>
        <pc:sldMkLst>
          <pc:docMk/>
          <pc:sldMk cId="4096825566" sldId="256"/>
        </pc:sldMkLst>
        <pc:spChg chg="mod">
          <ac:chgData name="Gunn Heidi Dybdahl" userId="S::gd594@kirken.no::d00a2fa5-ceb2-444b-84eb-8a2f45e2c116" providerId="AD" clId="Web-{E7D67D7F-80FF-4D3D-AF69-AC5BD5B25817}" dt="2024-04-09T10:56:48.354" v="660" actId="20577"/>
          <ac:spMkLst>
            <pc:docMk/>
            <pc:sldMk cId="4096825566" sldId="256"/>
            <ac:spMk id="2" creationId="{3F078E36-1D01-C68A-1026-9FD166179CD3}"/>
          </ac:spMkLst>
        </pc:spChg>
        <pc:spChg chg="add del">
          <ac:chgData name="Gunn Heidi Dybdahl" userId="S::gd594@kirken.no::d00a2fa5-ceb2-444b-84eb-8a2f45e2c116" providerId="AD" clId="Web-{E7D67D7F-80FF-4D3D-AF69-AC5BD5B25817}" dt="2024-04-09T10:55:41.509" v="651"/>
          <ac:spMkLst>
            <pc:docMk/>
            <pc:sldMk cId="4096825566" sldId="256"/>
            <ac:spMk id="4" creationId="{50D561A8-2621-8726-CA40-6C608629C1C4}"/>
          </ac:spMkLst>
        </pc:spChg>
        <pc:spChg chg="add del mod">
          <ac:chgData name="Gunn Heidi Dybdahl" userId="S::gd594@kirken.no::d00a2fa5-ceb2-444b-84eb-8a2f45e2c116" providerId="AD" clId="Web-{E7D67D7F-80FF-4D3D-AF69-AC5BD5B25817}" dt="2024-04-09T10:55:41.509" v="651"/>
          <ac:spMkLst>
            <pc:docMk/>
            <pc:sldMk cId="4096825566" sldId="256"/>
            <ac:spMk id="8" creationId="{38DC098D-764D-8250-0D2E-10944D7539CC}"/>
          </ac:spMkLst>
        </pc:spChg>
        <pc:spChg chg="add del mod">
          <ac:chgData name="Gunn Heidi Dybdahl" userId="S::gd594@kirken.no::d00a2fa5-ceb2-444b-84eb-8a2f45e2c116" providerId="AD" clId="Web-{E7D67D7F-80FF-4D3D-AF69-AC5BD5B25817}" dt="2024-04-09T10:55:41.509" v="651"/>
          <ac:spMkLst>
            <pc:docMk/>
            <pc:sldMk cId="4096825566" sldId="256"/>
            <ac:spMk id="9" creationId="{F5466389-5CFA-F3D2-9CEE-FC2E73EA4400}"/>
          </ac:spMkLst>
        </pc:spChg>
        <pc:spChg chg="add del mod">
          <ac:chgData name="Gunn Heidi Dybdahl" userId="S::gd594@kirken.no::d00a2fa5-ceb2-444b-84eb-8a2f45e2c116" providerId="AD" clId="Web-{E7D67D7F-80FF-4D3D-AF69-AC5BD5B25817}" dt="2024-04-09T10:55:15.556" v="647"/>
          <ac:spMkLst>
            <pc:docMk/>
            <pc:sldMk cId="4096825566" sldId="256"/>
            <ac:spMk id="10" creationId="{F1A8688B-88E2-39A6-1AD5-37B7A566971A}"/>
          </ac:spMkLst>
        </pc:spChg>
        <pc:spChg chg="add del mod">
          <ac:chgData name="Gunn Heidi Dybdahl" userId="S::gd594@kirken.no::d00a2fa5-ceb2-444b-84eb-8a2f45e2c116" providerId="AD" clId="Web-{E7D67D7F-80FF-4D3D-AF69-AC5BD5B25817}" dt="2024-04-09T10:55:15.556" v="647"/>
          <ac:spMkLst>
            <pc:docMk/>
            <pc:sldMk cId="4096825566" sldId="256"/>
            <ac:spMk id="12" creationId="{DD90061C-DC57-6C90-BC86-615FEE691513}"/>
          </ac:spMkLst>
        </pc:spChg>
        <pc:picChg chg="add del">
          <ac:chgData name="Gunn Heidi Dybdahl" userId="S::gd594@kirken.no::d00a2fa5-ceb2-444b-84eb-8a2f45e2c116" providerId="AD" clId="Web-{E7D67D7F-80FF-4D3D-AF69-AC5BD5B25817}" dt="2024-04-09T10:55:15.556" v="647"/>
          <ac:picMkLst>
            <pc:docMk/>
            <pc:sldMk cId="4096825566" sldId="256"/>
            <ac:picMk id="6" creationId="{BBB092CA-5AA6-129D-0828-F0C16C35C139}"/>
          </ac:picMkLst>
        </pc:picChg>
        <pc:picChg chg="add del">
          <ac:chgData name="Gunn Heidi Dybdahl" userId="S::gd594@kirken.no::d00a2fa5-ceb2-444b-84eb-8a2f45e2c116" providerId="AD" clId="Web-{E7D67D7F-80FF-4D3D-AF69-AC5BD5B25817}" dt="2024-04-09T10:55:41.509" v="651"/>
          <ac:picMkLst>
            <pc:docMk/>
            <pc:sldMk cId="4096825566" sldId="256"/>
            <ac:picMk id="7" creationId="{F44F2133-7D54-C39E-CEAF-147A914EA25F}"/>
          </ac:picMkLst>
        </pc:picChg>
      </pc:sldChg>
      <pc:sldChg chg="delSp modSp modNotes">
        <pc:chgData name="Gunn Heidi Dybdahl" userId="S::gd594@kirken.no::d00a2fa5-ceb2-444b-84eb-8a2f45e2c116" providerId="AD" clId="Web-{E7D67D7F-80FF-4D3D-AF69-AC5BD5B25817}" dt="2024-04-09T10:16:32.880" v="29"/>
        <pc:sldMkLst>
          <pc:docMk/>
          <pc:sldMk cId="2782087537" sldId="257"/>
        </pc:sldMkLst>
        <pc:spChg chg="mod">
          <ac:chgData name="Gunn Heidi Dybdahl" userId="S::gd594@kirken.no::d00a2fa5-ceb2-444b-84eb-8a2f45e2c116" providerId="AD" clId="Web-{E7D67D7F-80FF-4D3D-AF69-AC5BD5B25817}" dt="2024-04-09T10:11:09.549" v="2" actId="14100"/>
          <ac:spMkLst>
            <pc:docMk/>
            <pc:sldMk cId="2782087537" sldId="257"/>
            <ac:spMk id="4" creationId="{EB9F33E9-ED22-DBB2-7F52-1798915A4825}"/>
          </ac:spMkLst>
        </pc:spChg>
        <pc:picChg chg="del">
          <ac:chgData name="Gunn Heidi Dybdahl" userId="S::gd594@kirken.no::d00a2fa5-ceb2-444b-84eb-8a2f45e2c116" providerId="AD" clId="Web-{E7D67D7F-80FF-4D3D-AF69-AC5BD5B25817}" dt="2024-04-09T10:10:55.689" v="0"/>
          <ac:picMkLst>
            <pc:docMk/>
            <pc:sldMk cId="2782087537" sldId="257"/>
            <ac:picMk id="16" creationId="{7E4F237B-2126-663A-DBC1-E68B776B51AF}"/>
          </ac:picMkLst>
        </pc:picChg>
      </pc:sldChg>
      <pc:sldChg chg="modNotes">
        <pc:chgData name="Gunn Heidi Dybdahl" userId="S::gd594@kirken.no::d00a2fa5-ceb2-444b-84eb-8a2f45e2c116" providerId="AD" clId="Web-{E7D67D7F-80FF-4D3D-AF69-AC5BD5B25817}" dt="2024-04-09T10:20:15.882" v="49"/>
        <pc:sldMkLst>
          <pc:docMk/>
          <pc:sldMk cId="559090782" sldId="261"/>
        </pc:sldMkLst>
      </pc:sldChg>
      <pc:sldChg chg="modNotes">
        <pc:chgData name="Gunn Heidi Dybdahl" userId="S::gd594@kirken.no::d00a2fa5-ceb2-444b-84eb-8a2f45e2c116" providerId="AD" clId="Web-{E7D67D7F-80FF-4D3D-AF69-AC5BD5B25817}" dt="2024-04-09T10:37:50.313" v="452"/>
        <pc:sldMkLst>
          <pc:docMk/>
          <pc:sldMk cId="2575266146" sldId="262"/>
        </pc:sldMkLst>
      </pc:sldChg>
      <pc:sldChg chg="modNotes">
        <pc:chgData name="Gunn Heidi Dybdahl" userId="S::gd594@kirken.no::d00a2fa5-ceb2-444b-84eb-8a2f45e2c116" providerId="AD" clId="Web-{E7D67D7F-80FF-4D3D-AF69-AC5BD5B25817}" dt="2024-04-09T10:45:18.238" v="533"/>
        <pc:sldMkLst>
          <pc:docMk/>
          <pc:sldMk cId="2721202309" sldId="263"/>
        </pc:sldMkLst>
      </pc:sldChg>
      <pc:sldChg chg="modNotes">
        <pc:chgData name="Gunn Heidi Dybdahl" userId="S::gd594@kirken.no::d00a2fa5-ceb2-444b-84eb-8a2f45e2c116" providerId="AD" clId="Web-{E7D67D7F-80FF-4D3D-AF69-AC5BD5B25817}" dt="2024-04-09T10:49:33.600" v="561"/>
        <pc:sldMkLst>
          <pc:docMk/>
          <pc:sldMk cId="38236223" sldId="271"/>
        </pc:sldMkLst>
      </pc:sldChg>
      <pc:sldChg chg="modSp new ord modNotes">
        <pc:chgData name="Gunn Heidi Dybdahl" userId="S::gd594@kirken.no::d00a2fa5-ceb2-444b-84eb-8a2f45e2c116" providerId="AD" clId="Web-{E7D67D7F-80FF-4D3D-AF69-AC5BD5B25817}" dt="2024-04-09T10:54:02.649" v="639"/>
        <pc:sldMkLst>
          <pc:docMk/>
          <pc:sldMk cId="3224283030" sldId="275"/>
        </pc:sldMkLst>
        <pc:spChg chg="mod">
          <ac:chgData name="Gunn Heidi Dybdahl" userId="S::gd594@kirken.no::d00a2fa5-ceb2-444b-84eb-8a2f45e2c116" providerId="AD" clId="Web-{E7D67D7F-80FF-4D3D-AF69-AC5BD5B25817}" dt="2024-04-09T10:52:42.399" v="598" actId="14100"/>
          <ac:spMkLst>
            <pc:docMk/>
            <pc:sldMk cId="3224283030" sldId="275"/>
            <ac:spMk id="4" creationId="{98981941-12A1-405C-B1BB-62783C034309}"/>
          </ac:spMkLst>
        </pc:spChg>
        <pc:spChg chg="mod">
          <ac:chgData name="Gunn Heidi Dybdahl" userId="S::gd594@kirken.no::d00a2fa5-ceb2-444b-84eb-8a2f45e2c116" providerId="AD" clId="Web-{E7D67D7F-80FF-4D3D-AF69-AC5BD5B25817}" dt="2024-04-09T10:51:35.210" v="581" actId="20577"/>
          <ac:spMkLst>
            <pc:docMk/>
            <pc:sldMk cId="3224283030" sldId="275"/>
            <ac:spMk id="6" creationId="{DD1584A6-9FE8-1BFA-E11B-B2032AC9CF73}"/>
          </ac:spMkLst>
        </pc:spChg>
      </pc:sldChg>
      <pc:sldChg chg="new del">
        <pc:chgData name="Gunn Heidi Dybdahl" userId="S::gd594@kirken.no::d00a2fa5-ceb2-444b-84eb-8a2f45e2c116" providerId="AD" clId="Web-{E7D67D7F-80FF-4D3D-AF69-AC5BD5B25817}" dt="2024-04-09T10:11:46.987" v="4"/>
        <pc:sldMkLst>
          <pc:docMk/>
          <pc:sldMk cId="3349676851" sldId="275"/>
        </pc:sldMkLst>
      </pc:sldChg>
      <pc:sldChg chg="modSp new">
        <pc:chgData name="Gunn Heidi Dybdahl" userId="S::gd594@kirken.no::d00a2fa5-ceb2-444b-84eb-8a2f45e2c116" providerId="AD" clId="Web-{E7D67D7F-80FF-4D3D-AF69-AC5BD5B25817}" dt="2024-04-09T10:57:25.714" v="667" actId="14100"/>
        <pc:sldMkLst>
          <pc:docMk/>
          <pc:sldMk cId="831050281" sldId="276"/>
        </pc:sldMkLst>
        <pc:spChg chg="mod">
          <ac:chgData name="Gunn Heidi Dybdahl" userId="S::gd594@kirken.no::d00a2fa5-ceb2-444b-84eb-8a2f45e2c116" providerId="AD" clId="Web-{E7D67D7F-80FF-4D3D-AF69-AC5BD5B25817}" dt="2024-04-09T10:57:25.714" v="667" actId="14100"/>
          <ac:spMkLst>
            <pc:docMk/>
            <pc:sldMk cId="831050281" sldId="276"/>
            <ac:spMk id="2" creationId="{A9FA5F08-ADBD-3199-5840-41F36FB6A2B2}"/>
          </ac:spMkLst>
        </pc:spChg>
      </pc:sldChg>
      <pc:sldChg chg="modSp new del">
        <pc:chgData name="Gunn Heidi Dybdahl" userId="S::gd594@kirken.no::d00a2fa5-ceb2-444b-84eb-8a2f45e2c116" providerId="AD" clId="Web-{E7D67D7F-80FF-4D3D-AF69-AC5BD5B25817}" dt="2024-04-09T10:56:50.666" v="661"/>
        <pc:sldMkLst>
          <pc:docMk/>
          <pc:sldMk cId="1354991539" sldId="276"/>
        </pc:sldMkLst>
        <pc:spChg chg="mod">
          <ac:chgData name="Gunn Heidi Dybdahl" userId="S::gd594@kirken.no::d00a2fa5-ceb2-444b-84eb-8a2f45e2c116" providerId="AD" clId="Web-{E7D67D7F-80FF-4D3D-AF69-AC5BD5B25817}" dt="2024-04-09T10:56:46.135" v="659" actId="20577"/>
          <ac:spMkLst>
            <pc:docMk/>
            <pc:sldMk cId="1354991539" sldId="276"/>
            <ac:spMk id="2" creationId="{D0D91686-4D8F-F48C-A0E9-82BE87FBC4F8}"/>
          </ac:spMkLst>
        </pc:spChg>
      </pc:sldChg>
      <pc:sldChg chg="new del">
        <pc:chgData name="Gunn Heidi Dybdahl" userId="S::gd594@kirken.no::d00a2fa5-ceb2-444b-84eb-8a2f45e2c116" providerId="AD" clId="Web-{E7D67D7F-80FF-4D3D-AF69-AC5BD5B25817}" dt="2024-04-09T10:57:10.088" v="663"/>
        <pc:sldMkLst>
          <pc:docMk/>
          <pc:sldMk cId="2017998465" sldId="276"/>
        </pc:sldMkLst>
      </pc:sldChg>
    </pc:docChg>
  </pc:docChgLst>
  <pc:docChgLst>
    <pc:chgData name="Gunn Heidi Dybdahl" userId="d00a2fa5-ceb2-444b-84eb-8a2f45e2c116" providerId="ADAL" clId="{80860AC5-EC22-4973-A7B0-BB61C35CF557}"/>
    <pc:docChg chg="custSel modSld">
      <pc:chgData name="Gunn Heidi Dybdahl" userId="d00a2fa5-ceb2-444b-84eb-8a2f45e2c116" providerId="ADAL" clId="{80860AC5-EC22-4973-A7B0-BB61C35CF557}" dt="2024-09-17T06:38:25.212" v="125" actId="20577"/>
      <pc:docMkLst>
        <pc:docMk/>
      </pc:docMkLst>
      <pc:sldChg chg="delSp modSp mod">
        <pc:chgData name="Gunn Heidi Dybdahl" userId="d00a2fa5-ceb2-444b-84eb-8a2f45e2c116" providerId="ADAL" clId="{80860AC5-EC22-4973-A7B0-BB61C35CF557}" dt="2024-09-17T06:38:25.212" v="125" actId="20577"/>
        <pc:sldMkLst>
          <pc:docMk/>
          <pc:sldMk cId="837916781" sldId="277"/>
        </pc:sldMkLst>
        <pc:spChg chg="mod">
          <ac:chgData name="Gunn Heidi Dybdahl" userId="d00a2fa5-ceb2-444b-84eb-8a2f45e2c116" providerId="ADAL" clId="{80860AC5-EC22-4973-A7B0-BB61C35CF557}" dt="2024-09-17T06:38:25.212" v="125" actId="20577"/>
          <ac:spMkLst>
            <pc:docMk/>
            <pc:sldMk cId="837916781" sldId="277"/>
            <ac:spMk id="2" creationId="{614D2027-E101-F9D1-1C59-973FF54335F8}"/>
          </ac:spMkLst>
        </pc:spChg>
        <pc:picChg chg="del">
          <ac:chgData name="Gunn Heidi Dybdahl" userId="d00a2fa5-ceb2-444b-84eb-8a2f45e2c116" providerId="ADAL" clId="{80860AC5-EC22-4973-A7B0-BB61C35CF557}" dt="2024-09-17T06:36:52.097" v="23" actId="478"/>
          <ac:picMkLst>
            <pc:docMk/>
            <pc:sldMk cId="837916781" sldId="277"/>
            <ac:picMk id="5" creationId="{C682D706-589E-B224-7B1F-941D813A689B}"/>
          </ac:picMkLst>
        </pc:picChg>
      </pc:sldChg>
      <pc:sldChg chg="modNotesTx">
        <pc:chgData name="Gunn Heidi Dybdahl" userId="d00a2fa5-ceb2-444b-84eb-8a2f45e2c116" providerId="ADAL" clId="{80860AC5-EC22-4973-A7B0-BB61C35CF557}" dt="2024-09-17T06:36:13.141" v="22" actId="20577"/>
        <pc:sldMkLst>
          <pc:docMk/>
          <pc:sldMk cId="2561370044" sldId="279"/>
        </pc:sldMkLst>
      </pc:sldChg>
    </pc:docChg>
  </pc:docChgLst>
  <pc:docChgLst>
    <pc:chgData name="Gunn Heidi Dybdahl" userId="d00a2fa5-ceb2-444b-84eb-8a2f45e2c116" providerId="ADAL" clId="{0D61404D-8FA1-4E23-BD50-2A633EFC154D}"/>
    <pc:docChg chg="undo custSel addSld delSld modSld sldOrd">
      <pc:chgData name="Gunn Heidi Dybdahl" userId="d00a2fa5-ceb2-444b-84eb-8a2f45e2c116" providerId="ADAL" clId="{0D61404D-8FA1-4E23-BD50-2A633EFC154D}" dt="2024-04-10T07:21:52.419" v="2700" actId="20577"/>
      <pc:docMkLst>
        <pc:docMk/>
      </pc:docMkLst>
      <pc:sldChg chg="modSp mod modNotesTx">
        <pc:chgData name="Gunn Heidi Dybdahl" userId="d00a2fa5-ceb2-444b-84eb-8a2f45e2c116" providerId="ADAL" clId="{0D61404D-8FA1-4E23-BD50-2A633EFC154D}" dt="2024-04-10T07:14:32.871" v="2526" actId="20577"/>
        <pc:sldMkLst>
          <pc:docMk/>
          <pc:sldMk cId="2782087537" sldId="257"/>
        </pc:sldMkLst>
        <pc:spChg chg="mod">
          <ac:chgData name="Gunn Heidi Dybdahl" userId="d00a2fa5-ceb2-444b-84eb-8a2f45e2c116" providerId="ADAL" clId="{0D61404D-8FA1-4E23-BD50-2A633EFC154D}" dt="2024-04-09T13:27:23.147" v="2139" actId="113"/>
          <ac:spMkLst>
            <pc:docMk/>
            <pc:sldMk cId="2782087537" sldId="257"/>
            <ac:spMk id="4" creationId="{EB9F33E9-ED22-DBB2-7F52-1798915A4825}"/>
          </ac:spMkLst>
        </pc:spChg>
      </pc:sldChg>
      <pc:sldChg chg="modSp del mod">
        <pc:chgData name="Gunn Heidi Dybdahl" userId="d00a2fa5-ceb2-444b-84eb-8a2f45e2c116" providerId="ADAL" clId="{0D61404D-8FA1-4E23-BD50-2A633EFC154D}" dt="2024-04-09T13:19:03.676" v="1963" actId="47"/>
        <pc:sldMkLst>
          <pc:docMk/>
          <pc:sldMk cId="2505499296" sldId="260"/>
        </pc:sldMkLst>
        <pc:spChg chg="mod">
          <ac:chgData name="Gunn Heidi Dybdahl" userId="d00a2fa5-ceb2-444b-84eb-8a2f45e2c116" providerId="ADAL" clId="{0D61404D-8FA1-4E23-BD50-2A633EFC154D}" dt="2024-04-09T13:18:55.247" v="1962" actId="20577"/>
          <ac:spMkLst>
            <pc:docMk/>
            <pc:sldMk cId="2505499296" sldId="260"/>
            <ac:spMk id="4" creationId="{FB88D74E-58F4-124E-B28C-0F152B678DFB}"/>
          </ac:spMkLst>
        </pc:spChg>
      </pc:sldChg>
      <pc:sldChg chg="modSp mod modNotesTx">
        <pc:chgData name="Gunn Heidi Dybdahl" userId="d00a2fa5-ceb2-444b-84eb-8a2f45e2c116" providerId="ADAL" clId="{0D61404D-8FA1-4E23-BD50-2A633EFC154D}" dt="2024-04-09T13:06:32.830" v="1791" actId="113"/>
        <pc:sldMkLst>
          <pc:docMk/>
          <pc:sldMk cId="559090782" sldId="261"/>
        </pc:sldMkLst>
        <pc:spChg chg="mod">
          <ac:chgData name="Gunn Heidi Dybdahl" userId="d00a2fa5-ceb2-444b-84eb-8a2f45e2c116" providerId="ADAL" clId="{0D61404D-8FA1-4E23-BD50-2A633EFC154D}" dt="2024-04-09T11:13:37.574" v="287" actId="14100"/>
          <ac:spMkLst>
            <pc:docMk/>
            <pc:sldMk cId="559090782" sldId="261"/>
            <ac:spMk id="2" creationId="{A4BC1666-2220-17A4-BC9A-5A9227EAE001}"/>
          </ac:spMkLst>
        </pc:spChg>
        <pc:spChg chg="mod">
          <ac:chgData name="Gunn Heidi Dybdahl" userId="d00a2fa5-ceb2-444b-84eb-8a2f45e2c116" providerId="ADAL" clId="{0D61404D-8FA1-4E23-BD50-2A633EFC154D}" dt="2024-04-09T13:06:32.830" v="1791" actId="113"/>
          <ac:spMkLst>
            <pc:docMk/>
            <pc:sldMk cId="559090782" sldId="261"/>
            <ac:spMk id="4" creationId="{F0FB380F-AFAF-5F15-77B8-02BF71372CC2}"/>
          </ac:spMkLst>
        </pc:spChg>
      </pc:sldChg>
      <pc:sldChg chg="modSp mod modNotesTx">
        <pc:chgData name="Gunn Heidi Dybdahl" userId="d00a2fa5-ceb2-444b-84eb-8a2f45e2c116" providerId="ADAL" clId="{0D61404D-8FA1-4E23-BD50-2A633EFC154D}" dt="2024-04-09T13:07:04.398" v="1799" actId="113"/>
        <pc:sldMkLst>
          <pc:docMk/>
          <pc:sldMk cId="2575266146" sldId="262"/>
        </pc:sldMkLst>
        <pc:spChg chg="mod">
          <ac:chgData name="Gunn Heidi Dybdahl" userId="d00a2fa5-ceb2-444b-84eb-8a2f45e2c116" providerId="ADAL" clId="{0D61404D-8FA1-4E23-BD50-2A633EFC154D}" dt="2024-04-09T13:07:04.398" v="1799" actId="113"/>
          <ac:spMkLst>
            <pc:docMk/>
            <pc:sldMk cId="2575266146" sldId="262"/>
            <ac:spMk id="4" creationId="{380FE654-A5DF-7248-9B46-7DD2B3EB727D}"/>
          </ac:spMkLst>
        </pc:spChg>
      </pc:sldChg>
      <pc:sldChg chg="modSp mod">
        <pc:chgData name="Gunn Heidi Dybdahl" userId="d00a2fa5-ceb2-444b-84eb-8a2f45e2c116" providerId="ADAL" clId="{0D61404D-8FA1-4E23-BD50-2A633EFC154D}" dt="2024-04-09T13:07:56.347" v="1810" actId="113"/>
        <pc:sldMkLst>
          <pc:docMk/>
          <pc:sldMk cId="2721202309" sldId="263"/>
        </pc:sldMkLst>
        <pc:spChg chg="mod">
          <ac:chgData name="Gunn Heidi Dybdahl" userId="d00a2fa5-ceb2-444b-84eb-8a2f45e2c116" providerId="ADAL" clId="{0D61404D-8FA1-4E23-BD50-2A633EFC154D}" dt="2024-04-09T13:07:56.347" v="1810" actId="113"/>
          <ac:spMkLst>
            <pc:docMk/>
            <pc:sldMk cId="2721202309" sldId="263"/>
            <ac:spMk id="4" creationId="{DAE2B114-2205-6048-6B1C-46C9C18A8BAF}"/>
          </ac:spMkLst>
        </pc:spChg>
      </pc:sldChg>
      <pc:sldChg chg="modSp mod modNotesTx">
        <pc:chgData name="Gunn Heidi Dybdahl" userId="d00a2fa5-ceb2-444b-84eb-8a2f45e2c116" providerId="ADAL" clId="{0D61404D-8FA1-4E23-BD50-2A633EFC154D}" dt="2024-04-09T13:10:38.652" v="1876" actId="14100"/>
        <pc:sldMkLst>
          <pc:docMk/>
          <pc:sldMk cId="1746805946" sldId="264"/>
        </pc:sldMkLst>
        <pc:spChg chg="mod">
          <ac:chgData name="Gunn Heidi Dybdahl" userId="d00a2fa5-ceb2-444b-84eb-8a2f45e2c116" providerId="ADAL" clId="{0D61404D-8FA1-4E23-BD50-2A633EFC154D}" dt="2024-04-09T13:10:38.652" v="1876" actId="14100"/>
          <ac:spMkLst>
            <pc:docMk/>
            <pc:sldMk cId="1746805946" sldId="264"/>
            <ac:spMk id="2" creationId="{876A9742-708A-84BE-FA9F-BF247D302B71}"/>
          </ac:spMkLst>
        </pc:spChg>
        <pc:spChg chg="mod">
          <ac:chgData name="Gunn Heidi Dybdahl" userId="d00a2fa5-ceb2-444b-84eb-8a2f45e2c116" providerId="ADAL" clId="{0D61404D-8FA1-4E23-BD50-2A633EFC154D}" dt="2024-04-09T13:10:22.935" v="1873" actId="255"/>
          <ac:spMkLst>
            <pc:docMk/>
            <pc:sldMk cId="1746805946" sldId="264"/>
            <ac:spMk id="4" creationId="{55D4ACC8-26BE-5A00-6D86-209A6F6E0FBC}"/>
          </ac:spMkLst>
        </pc:spChg>
      </pc:sldChg>
      <pc:sldChg chg="modSp mod modNotesTx">
        <pc:chgData name="Gunn Heidi Dybdahl" userId="d00a2fa5-ceb2-444b-84eb-8a2f45e2c116" providerId="ADAL" clId="{0D61404D-8FA1-4E23-BD50-2A633EFC154D}" dt="2024-04-09T13:28:10.995" v="2142" actId="14100"/>
        <pc:sldMkLst>
          <pc:docMk/>
          <pc:sldMk cId="4174351912" sldId="265"/>
        </pc:sldMkLst>
        <pc:spChg chg="mod">
          <ac:chgData name="Gunn Heidi Dybdahl" userId="d00a2fa5-ceb2-444b-84eb-8a2f45e2c116" providerId="ADAL" clId="{0D61404D-8FA1-4E23-BD50-2A633EFC154D}" dt="2024-04-09T13:28:10.995" v="2142" actId="14100"/>
          <ac:spMkLst>
            <pc:docMk/>
            <pc:sldMk cId="4174351912" sldId="265"/>
            <ac:spMk id="2" creationId="{0D2F7E95-974E-A70C-B102-FAA31CADF4C9}"/>
          </ac:spMkLst>
        </pc:spChg>
        <pc:spChg chg="mod">
          <ac:chgData name="Gunn Heidi Dybdahl" userId="d00a2fa5-ceb2-444b-84eb-8a2f45e2c116" providerId="ADAL" clId="{0D61404D-8FA1-4E23-BD50-2A633EFC154D}" dt="2024-04-09T12:27:49.834" v="1111" actId="14100"/>
          <ac:spMkLst>
            <pc:docMk/>
            <pc:sldMk cId="4174351912" sldId="265"/>
            <ac:spMk id="4" creationId="{DBAC0FE5-6F70-8BBB-A0D2-7FAC55672AE6}"/>
          </ac:spMkLst>
        </pc:spChg>
      </pc:sldChg>
      <pc:sldChg chg="modSp mod modNotesTx">
        <pc:chgData name="Gunn Heidi Dybdahl" userId="d00a2fa5-ceb2-444b-84eb-8a2f45e2c116" providerId="ADAL" clId="{0D61404D-8FA1-4E23-BD50-2A633EFC154D}" dt="2024-04-09T13:28:41.417" v="2150" actId="14100"/>
        <pc:sldMkLst>
          <pc:docMk/>
          <pc:sldMk cId="2387368089" sldId="266"/>
        </pc:sldMkLst>
        <pc:spChg chg="mod">
          <ac:chgData name="Gunn Heidi Dybdahl" userId="d00a2fa5-ceb2-444b-84eb-8a2f45e2c116" providerId="ADAL" clId="{0D61404D-8FA1-4E23-BD50-2A633EFC154D}" dt="2024-04-09T12:28:11.588" v="1140" actId="20577"/>
          <ac:spMkLst>
            <pc:docMk/>
            <pc:sldMk cId="2387368089" sldId="266"/>
            <ac:spMk id="2" creationId="{0A538436-000E-996D-3F1F-47C90D5197AD}"/>
          </ac:spMkLst>
        </pc:spChg>
        <pc:spChg chg="mod">
          <ac:chgData name="Gunn Heidi Dybdahl" userId="d00a2fa5-ceb2-444b-84eb-8a2f45e2c116" providerId="ADAL" clId="{0D61404D-8FA1-4E23-BD50-2A633EFC154D}" dt="2024-04-09T13:28:41.417" v="2150" actId="14100"/>
          <ac:spMkLst>
            <pc:docMk/>
            <pc:sldMk cId="2387368089" sldId="266"/>
            <ac:spMk id="4" creationId="{91DD4F23-6B28-94CC-D01D-45C2EE8CF63C}"/>
          </ac:spMkLst>
        </pc:spChg>
      </pc:sldChg>
      <pc:sldChg chg="modSp mod">
        <pc:chgData name="Gunn Heidi Dybdahl" userId="d00a2fa5-ceb2-444b-84eb-8a2f45e2c116" providerId="ADAL" clId="{0D61404D-8FA1-4E23-BD50-2A633EFC154D}" dt="2024-04-09T12:35:49.795" v="1236" actId="14100"/>
        <pc:sldMkLst>
          <pc:docMk/>
          <pc:sldMk cId="4156274687" sldId="267"/>
        </pc:sldMkLst>
        <pc:spChg chg="mod">
          <ac:chgData name="Gunn Heidi Dybdahl" userId="d00a2fa5-ceb2-444b-84eb-8a2f45e2c116" providerId="ADAL" clId="{0D61404D-8FA1-4E23-BD50-2A633EFC154D}" dt="2024-04-09T12:35:49.795" v="1236" actId="14100"/>
          <ac:spMkLst>
            <pc:docMk/>
            <pc:sldMk cId="4156274687" sldId="267"/>
            <ac:spMk id="4" creationId="{D7687303-32A1-0E1E-3005-EC33ADE41019}"/>
          </ac:spMkLst>
        </pc:spChg>
      </pc:sldChg>
      <pc:sldChg chg="modSp mod modNotesTx">
        <pc:chgData name="Gunn Heidi Dybdahl" userId="d00a2fa5-ceb2-444b-84eb-8a2f45e2c116" providerId="ADAL" clId="{0D61404D-8FA1-4E23-BD50-2A633EFC154D}" dt="2024-04-09T13:29:47.371" v="2233" actId="20577"/>
        <pc:sldMkLst>
          <pc:docMk/>
          <pc:sldMk cId="354509008" sldId="268"/>
        </pc:sldMkLst>
        <pc:spChg chg="mod">
          <ac:chgData name="Gunn Heidi Dybdahl" userId="d00a2fa5-ceb2-444b-84eb-8a2f45e2c116" providerId="ADAL" clId="{0D61404D-8FA1-4E23-BD50-2A633EFC154D}" dt="2024-04-09T12:43:04.023" v="1477" actId="20577"/>
          <ac:spMkLst>
            <pc:docMk/>
            <pc:sldMk cId="354509008" sldId="268"/>
            <ac:spMk id="2" creationId="{59EDD8C9-FE3F-5B6F-E670-654D288704C8}"/>
          </ac:spMkLst>
        </pc:spChg>
        <pc:spChg chg="mod">
          <ac:chgData name="Gunn Heidi Dybdahl" userId="d00a2fa5-ceb2-444b-84eb-8a2f45e2c116" providerId="ADAL" clId="{0D61404D-8FA1-4E23-BD50-2A633EFC154D}" dt="2024-04-09T13:29:47.371" v="2233" actId="20577"/>
          <ac:spMkLst>
            <pc:docMk/>
            <pc:sldMk cId="354509008" sldId="268"/>
            <ac:spMk id="4" creationId="{0775A03A-C70A-A1D4-169F-D0B568CC5200}"/>
          </ac:spMkLst>
        </pc:spChg>
      </pc:sldChg>
      <pc:sldChg chg="modSp mod modNotesTx">
        <pc:chgData name="Gunn Heidi Dybdahl" userId="d00a2fa5-ceb2-444b-84eb-8a2f45e2c116" providerId="ADAL" clId="{0D61404D-8FA1-4E23-BD50-2A633EFC154D}" dt="2024-04-09T12:42:13.848" v="1455" actId="20577"/>
        <pc:sldMkLst>
          <pc:docMk/>
          <pc:sldMk cId="2950978730" sldId="269"/>
        </pc:sldMkLst>
        <pc:spChg chg="mod">
          <ac:chgData name="Gunn Heidi Dybdahl" userId="d00a2fa5-ceb2-444b-84eb-8a2f45e2c116" providerId="ADAL" clId="{0D61404D-8FA1-4E23-BD50-2A633EFC154D}" dt="2024-04-09T12:36:12.769" v="1238" actId="14100"/>
          <ac:spMkLst>
            <pc:docMk/>
            <pc:sldMk cId="2950978730" sldId="269"/>
            <ac:spMk id="2" creationId="{61217DE5-DD7A-73CD-C856-A569F908D0B7}"/>
          </ac:spMkLst>
        </pc:spChg>
        <pc:spChg chg="mod">
          <ac:chgData name="Gunn Heidi Dybdahl" userId="d00a2fa5-ceb2-444b-84eb-8a2f45e2c116" providerId="ADAL" clId="{0D61404D-8FA1-4E23-BD50-2A633EFC154D}" dt="2024-04-09T12:42:13.848" v="1455" actId="20577"/>
          <ac:spMkLst>
            <pc:docMk/>
            <pc:sldMk cId="2950978730" sldId="269"/>
            <ac:spMk id="4" creationId="{57B98D6B-9FDB-89B3-CE94-4A9DDF291EEF}"/>
          </ac:spMkLst>
        </pc:spChg>
      </pc:sldChg>
      <pc:sldChg chg="modSp mod modNotesTx">
        <pc:chgData name="Gunn Heidi Dybdahl" userId="d00a2fa5-ceb2-444b-84eb-8a2f45e2c116" providerId="ADAL" clId="{0D61404D-8FA1-4E23-BD50-2A633EFC154D}" dt="2024-04-09T13:06:00.925" v="1788" actId="20577"/>
        <pc:sldMkLst>
          <pc:docMk/>
          <pc:sldMk cId="3685332407" sldId="270"/>
        </pc:sldMkLst>
        <pc:spChg chg="mod">
          <ac:chgData name="Gunn Heidi Dybdahl" userId="d00a2fa5-ceb2-444b-84eb-8a2f45e2c116" providerId="ADAL" clId="{0D61404D-8FA1-4E23-BD50-2A633EFC154D}" dt="2024-04-09T13:04:44.871" v="1703" actId="14100"/>
          <ac:spMkLst>
            <pc:docMk/>
            <pc:sldMk cId="3685332407" sldId="270"/>
            <ac:spMk id="2" creationId="{101CB3EF-0F5E-F556-CA04-052193162D1D}"/>
          </ac:spMkLst>
        </pc:spChg>
        <pc:spChg chg="mod">
          <ac:chgData name="Gunn Heidi Dybdahl" userId="d00a2fa5-ceb2-444b-84eb-8a2f45e2c116" providerId="ADAL" clId="{0D61404D-8FA1-4E23-BD50-2A633EFC154D}" dt="2024-04-09T13:04:38.951" v="1702" actId="255"/>
          <ac:spMkLst>
            <pc:docMk/>
            <pc:sldMk cId="3685332407" sldId="270"/>
            <ac:spMk id="4" creationId="{361C918D-A9F1-6E49-60DA-625CAB16D7B9}"/>
          </ac:spMkLst>
        </pc:spChg>
      </pc:sldChg>
      <pc:sldChg chg="modSp mod modNotesTx">
        <pc:chgData name="Gunn Heidi Dybdahl" userId="d00a2fa5-ceb2-444b-84eb-8a2f45e2c116" providerId="ADAL" clId="{0D61404D-8FA1-4E23-BD50-2A633EFC154D}" dt="2024-04-09T13:08:24.750" v="1820" actId="20577"/>
        <pc:sldMkLst>
          <pc:docMk/>
          <pc:sldMk cId="38236223" sldId="271"/>
        </pc:sldMkLst>
        <pc:spChg chg="mod">
          <ac:chgData name="Gunn Heidi Dybdahl" userId="d00a2fa5-ceb2-444b-84eb-8a2f45e2c116" providerId="ADAL" clId="{0D61404D-8FA1-4E23-BD50-2A633EFC154D}" dt="2024-04-09T13:08:24.750" v="1820" actId="20577"/>
          <ac:spMkLst>
            <pc:docMk/>
            <pc:sldMk cId="38236223" sldId="271"/>
            <ac:spMk id="4" creationId="{E75BEF14-C429-AE36-B2F1-F6EEEB9F1F6A}"/>
          </ac:spMkLst>
        </pc:spChg>
      </pc:sldChg>
      <pc:sldChg chg="modSp mod modNotesTx">
        <pc:chgData name="Gunn Heidi Dybdahl" userId="d00a2fa5-ceb2-444b-84eb-8a2f45e2c116" providerId="ADAL" clId="{0D61404D-8FA1-4E23-BD50-2A633EFC154D}" dt="2024-04-09T13:09:19.313" v="1868" actId="20577"/>
        <pc:sldMkLst>
          <pc:docMk/>
          <pc:sldMk cId="360036005" sldId="272"/>
        </pc:sldMkLst>
        <pc:spChg chg="mod">
          <ac:chgData name="Gunn Heidi Dybdahl" userId="d00a2fa5-ceb2-444b-84eb-8a2f45e2c116" providerId="ADAL" clId="{0D61404D-8FA1-4E23-BD50-2A633EFC154D}" dt="2024-04-09T13:09:19.313" v="1868" actId="20577"/>
          <ac:spMkLst>
            <pc:docMk/>
            <pc:sldMk cId="360036005" sldId="272"/>
            <ac:spMk id="4" creationId="{32219764-F010-6A62-5945-A86A876001DC}"/>
          </ac:spMkLst>
        </pc:spChg>
      </pc:sldChg>
      <pc:sldChg chg="modSp mod modNotesTx">
        <pc:chgData name="Gunn Heidi Dybdahl" userId="d00a2fa5-ceb2-444b-84eb-8a2f45e2c116" providerId="ADAL" clId="{0D61404D-8FA1-4E23-BD50-2A633EFC154D}" dt="2024-04-09T11:49:45.537" v="771" actId="20577"/>
        <pc:sldMkLst>
          <pc:docMk/>
          <pc:sldMk cId="2983746263" sldId="273"/>
        </pc:sldMkLst>
        <pc:spChg chg="mod">
          <ac:chgData name="Gunn Heidi Dybdahl" userId="d00a2fa5-ceb2-444b-84eb-8a2f45e2c116" providerId="ADAL" clId="{0D61404D-8FA1-4E23-BD50-2A633EFC154D}" dt="2024-04-09T11:44:20.274" v="495" actId="14100"/>
          <ac:spMkLst>
            <pc:docMk/>
            <pc:sldMk cId="2983746263" sldId="273"/>
            <ac:spMk id="2" creationId="{B211D6A6-AA8E-3940-7AE0-2C893E31EB7D}"/>
          </ac:spMkLst>
        </pc:spChg>
        <pc:spChg chg="mod">
          <ac:chgData name="Gunn Heidi Dybdahl" userId="d00a2fa5-ceb2-444b-84eb-8a2f45e2c116" providerId="ADAL" clId="{0D61404D-8FA1-4E23-BD50-2A633EFC154D}" dt="2024-04-09T11:49:45.537" v="771" actId="20577"/>
          <ac:spMkLst>
            <pc:docMk/>
            <pc:sldMk cId="2983746263" sldId="273"/>
            <ac:spMk id="4" creationId="{8BDD5656-E403-2D04-DCC8-4FBAF00272AD}"/>
          </ac:spMkLst>
        </pc:spChg>
      </pc:sldChg>
      <pc:sldChg chg="modSp mod modNotesTx">
        <pc:chgData name="Gunn Heidi Dybdahl" userId="d00a2fa5-ceb2-444b-84eb-8a2f45e2c116" providerId="ADAL" clId="{0D61404D-8FA1-4E23-BD50-2A633EFC154D}" dt="2024-04-09T13:27:53.429" v="2141" actId="113"/>
        <pc:sldMkLst>
          <pc:docMk/>
          <pc:sldMk cId="3531555963" sldId="274"/>
        </pc:sldMkLst>
        <pc:spChg chg="mod">
          <ac:chgData name="Gunn Heidi Dybdahl" userId="d00a2fa5-ceb2-444b-84eb-8a2f45e2c116" providerId="ADAL" clId="{0D61404D-8FA1-4E23-BD50-2A633EFC154D}" dt="2024-04-09T12:01:02.224" v="859" actId="14100"/>
          <ac:spMkLst>
            <pc:docMk/>
            <pc:sldMk cId="3531555963" sldId="274"/>
            <ac:spMk id="2" creationId="{5ACFC437-CE47-2DFE-D988-272FF32BB79B}"/>
          </ac:spMkLst>
        </pc:spChg>
        <pc:spChg chg="mod">
          <ac:chgData name="Gunn Heidi Dybdahl" userId="d00a2fa5-ceb2-444b-84eb-8a2f45e2c116" providerId="ADAL" clId="{0D61404D-8FA1-4E23-BD50-2A633EFC154D}" dt="2024-04-09T13:27:53.429" v="2141" actId="113"/>
          <ac:spMkLst>
            <pc:docMk/>
            <pc:sldMk cId="3531555963" sldId="274"/>
            <ac:spMk id="4" creationId="{6D2BAF89-2C30-E103-76D7-FDD58BE8FBA3}"/>
          </ac:spMkLst>
        </pc:spChg>
      </pc:sldChg>
      <pc:sldChg chg="addSp delSp modSp mod modClrScheme chgLayout">
        <pc:chgData name="Gunn Heidi Dybdahl" userId="d00a2fa5-ceb2-444b-84eb-8a2f45e2c116" providerId="ADAL" clId="{0D61404D-8FA1-4E23-BD50-2A633EFC154D}" dt="2024-04-09T11:23:42.004" v="486" actId="20577"/>
        <pc:sldMkLst>
          <pc:docMk/>
          <pc:sldMk cId="831050281" sldId="276"/>
        </pc:sldMkLst>
        <pc:spChg chg="mod">
          <ac:chgData name="Gunn Heidi Dybdahl" userId="d00a2fa5-ceb2-444b-84eb-8a2f45e2c116" providerId="ADAL" clId="{0D61404D-8FA1-4E23-BD50-2A633EFC154D}" dt="2024-04-09T11:23:42.004" v="486" actId="20577"/>
          <ac:spMkLst>
            <pc:docMk/>
            <pc:sldMk cId="831050281" sldId="276"/>
            <ac:spMk id="2" creationId="{A9FA5F08-ADBD-3199-5840-41F36FB6A2B2}"/>
          </ac:spMkLst>
        </pc:spChg>
        <pc:spChg chg="add del">
          <ac:chgData name="Gunn Heidi Dybdahl" userId="d00a2fa5-ceb2-444b-84eb-8a2f45e2c116" providerId="ADAL" clId="{0D61404D-8FA1-4E23-BD50-2A633EFC154D}" dt="2024-04-09T11:16:29.059" v="304" actId="26606"/>
          <ac:spMkLst>
            <pc:docMk/>
            <pc:sldMk cId="831050281" sldId="276"/>
            <ac:spMk id="3" creationId="{719D4818-6C83-82D1-97C0-77EB1E1A5217}"/>
          </ac:spMkLst>
        </pc:spChg>
        <pc:spChg chg="mod">
          <ac:chgData name="Gunn Heidi Dybdahl" userId="d00a2fa5-ceb2-444b-84eb-8a2f45e2c116" providerId="ADAL" clId="{0D61404D-8FA1-4E23-BD50-2A633EFC154D}" dt="2024-04-09T11:16:29.059" v="304" actId="26606"/>
          <ac:spMkLst>
            <pc:docMk/>
            <pc:sldMk cId="831050281" sldId="276"/>
            <ac:spMk id="4" creationId="{07EBDE92-0399-69AA-585E-1856C0D651F8}"/>
          </ac:spMkLst>
        </pc:spChg>
        <pc:spChg chg="mod">
          <ac:chgData name="Gunn Heidi Dybdahl" userId="d00a2fa5-ceb2-444b-84eb-8a2f45e2c116" providerId="ADAL" clId="{0D61404D-8FA1-4E23-BD50-2A633EFC154D}" dt="2024-04-09T11:16:29.059" v="304" actId="26606"/>
          <ac:spMkLst>
            <pc:docMk/>
            <pc:sldMk cId="831050281" sldId="276"/>
            <ac:spMk id="5" creationId="{ACF12639-ABBC-A3D6-E11E-94F85B4144C7}"/>
          </ac:spMkLst>
        </pc:spChg>
        <pc:picChg chg="add mod">
          <ac:chgData name="Gunn Heidi Dybdahl" userId="d00a2fa5-ceb2-444b-84eb-8a2f45e2c116" providerId="ADAL" clId="{0D61404D-8FA1-4E23-BD50-2A633EFC154D}" dt="2024-04-09T11:16:29.059" v="304" actId="26606"/>
          <ac:picMkLst>
            <pc:docMk/>
            <pc:sldMk cId="831050281" sldId="276"/>
            <ac:picMk id="6" creationId="{93668546-3241-FE38-F5D1-FAED69BE66FD}"/>
          </ac:picMkLst>
        </pc:picChg>
      </pc:sldChg>
      <pc:sldChg chg="modSp new mod">
        <pc:chgData name="Gunn Heidi Dybdahl" userId="d00a2fa5-ceb2-444b-84eb-8a2f45e2c116" providerId="ADAL" clId="{0D61404D-8FA1-4E23-BD50-2A633EFC154D}" dt="2024-04-10T07:21:52.419" v="2700" actId="20577"/>
        <pc:sldMkLst>
          <pc:docMk/>
          <pc:sldMk cId="837916781" sldId="277"/>
        </pc:sldMkLst>
        <pc:spChg chg="mod">
          <ac:chgData name="Gunn Heidi Dybdahl" userId="d00a2fa5-ceb2-444b-84eb-8a2f45e2c116" providerId="ADAL" clId="{0D61404D-8FA1-4E23-BD50-2A633EFC154D}" dt="2024-04-10T07:21:52.419" v="2700" actId="20577"/>
          <ac:spMkLst>
            <pc:docMk/>
            <pc:sldMk cId="837916781" sldId="277"/>
            <ac:spMk id="2" creationId="{614D2027-E101-F9D1-1C59-973FF54335F8}"/>
          </ac:spMkLst>
        </pc:spChg>
      </pc:sldChg>
      <pc:sldChg chg="new del">
        <pc:chgData name="Gunn Heidi Dybdahl" userId="d00a2fa5-ceb2-444b-84eb-8a2f45e2c116" providerId="ADAL" clId="{0D61404D-8FA1-4E23-BD50-2A633EFC154D}" dt="2024-04-09T13:19:21.903" v="1965" actId="680"/>
        <pc:sldMkLst>
          <pc:docMk/>
          <pc:sldMk cId="3329581726" sldId="277"/>
        </pc:sldMkLst>
      </pc:sldChg>
      <pc:sldChg chg="new del">
        <pc:chgData name="Gunn Heidi Dybdahl" userId="d00a2fa5-ceb2-444b-84eb-8a2f45e2c116" providerId="ADAL" clId="{0D61404D-8FA1-4E23-BD50-2A633EFC154D}" dt="2024-04-10T07:01:53.120" v="2276" actId="47"/>
        <pc:sldMkLst>
          <pc:docMk/>
          <pc:sldMk cId="1945281005" sldId="278"/>
        </pc:sldMkLst>
      </pc:sldChg>
      <pc:sldChg chg="modSp del mod">
        <pc:chgData name="Gunn Heidi Dybdahl" userId="d00a2fa5-ceb2-444b-84eb-8a2f45e2c116" providerId="ADAL" clId="{0D61404D-8FA1-4E23-BD50-2A633EFC154D}" dt="2024-04-10T07:00:18.671" v="2267" actId="47"/>
        <pc:sldMkLst>
          <pc:docMk/>
          <pc:sldMk cId="3068040928" sldId="278"/>
        </pc:sldMkLst>
        <pc:spChg chg="mod">
          <ac:chgData name="Gunn Heidi Dybdahl" userId="d00a2fa5-ceb2-444b-84eb-8a2f45e2c116" providerId="ADAL" clId="{0D61404D-8FA1-4E23-BD50-2A633EFC154D}" dt="2024-04-10T06:59:44.336" v="2266" actId="20577"/>
          <ac:spMkLst>
            <pc:docMk/>
            <pc:sldMk cId="3068040928" sldId="278"/>
            <ac:spMk id="2" creationId="{F676F02B-28AE-5E77-5D6E-CF9EE3647DB7}"/>
          </ac:spMkLst>
        </pc:spChg>
      </pc:sldChg>
      <pc:sldChg chg="new del ord">
        <pc:chgData name="Gunn Heidi Dybdahl" userId="d00a2fa5-ceb2-444b-84eb-8a2f45e2c116" providerId="ADAL" clId="{0D61404D-8FA1-4E23-BD50-2A633EFC154D}" dt="2024-04-10T07:01:35.780" v="2271" actId="47"/>
        <pc:sldMkLst>
          <pc:docMk/>
          <pc:sldMk cId="3471679779" sldId="278"/>
        </pc:sldMkLst>
      </pc:sldChg>
      <pc:sldChg chg="addSp modSp new mod ord modNotesTx">
        <pc:chgData name="Gunn Heidi Dybdahl" userId="d00a2fa5-ceb2-444b-84eb-8a2f45e2c116" providerId="ADAL" clId="{0D61404D-8FA1-4E23-BD50-2A633EFC154D}" dt="2024-04-10T07:18:25.762" v="2696" actId="20577"/>
        <pc:sldMkLst>
          <pc:docMk/>
          <pc:sldMk cId="2561370044" sldId="279"/>
        </pc:sldMkLst>
        <pc:spChg chg="mod">
          <ac:chgData name="Gunn Heidi Dybdahl" userId="d00a2fa5-ceb2-444b-84eb-8a2f45e2c116" providerId="ADAL" clId="{0D61404D-8FA1-4E23-BD50-2A633EFC154D}" dt="2024-04-10T07:18:25.762" v="2696" actId="20577"/>
          <ac:spMkLst>
            <pc:docMk/>
            <pc:sldMk cId="2561370044" sldId="279"/>
            <ac:spMk id="2" creationId="{699BDD64-9200-2921-F01F-22A3C9878923}"/>
          </ac:spMkLst>
        </pc:spChg>
        <pc:spChg chg="mod">
          <ac:chgData name="Gunn Heidi Dybdahl" userId="d00a2fa5-ceb2-444b-84eb-8a2f45e2c116" providerId="ADAL" clId="{0D61404D-8FA1-4E23-BD50-2A633EFC154D}" dt="2024-04-10T07:14:02.678" v="2483" actId="20577"/>
          <ac:spMkLst>
            <pc:docMk/>
            <pc:sldMk cId="2561370044" sldId="279"/>
            <ac:spMk id="3" creationId="{33DD2FA9-311F-1F26-47CE-1FFDEF6D1E0C}"/>
          </ac:spMkLst>
        </pc:spChg>
        <pc:picChg chg="add mod">
          <ac:chgData name="Gunn Heidi Dybdahl" userId="d00a2fa5-ceb2-444b-84eb-8a2f45e2c116" providerId="ADAL" clId="{0D61404D-8FA1-4E23-BD50-2A633EFC154D}" dt="2024-04-10T07:11:37.962" v="2335" actId="1076"/>
          <ac:picMkLst>
            <pc:docMk/>
            <pc:sldMk cId="2561370044" sldId="279"/>
            <ac:picMk id="7" creationId="{D0058678-4FC1-1790-BBD6-DAF2B93E1215}"/>
          </ac:picMkLst>
        </pc:pic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56AAC931-83C2-D84A-8052-05B401C126A2}"/>
              </a:ext>
            </a:extLst>
          </p:cNvPr>
          <p:cNvSpPr>
            <a:spLocks noGrp="1"/>
          </p:cNvSpPr>
          <p:nvPr>
            <p:ph type="hdr" sz="quarter"/>
          </p:nvPr>
        </p:nvSpPr>
        <p:spPr>
          <a:xfrm>
            <a:off x="855785" y="599831"/>
            <a:ext cx="5504534" cy="261815"/>
          </a:xfrm>
          <a:prstGeom prst="rect">
            <a:avLst/>
          </a:prstGeom>
        </p:spPr>
        <p:txBody>
          <a:bodyPr vert="horz" lIns="0" tIns="0" rIns="0" bIns="0" rtlCol="0"/>
          <a:lstStyle>
            <a:lvl1pPr algn="l">
              <a:defRPr sz="1200"/>
            </a:lvl1pPr>
          </a:lstStyle>
          <a:p>
            <a:endParaRPr lang="nb-NO" sz="1050" b="1"/>
          </a:p>
        </p:txBody>
      </p:sp>
      <p:sp>
        <p:nvSpPr>
          <p:cNvPr id="3" name="Plassholder for dato 2">
            <a:extLst>
              <a:ext uri="{FF2B5EF4-FFF2-40B4-BE49-F238E27FC236}">
                <a16:creationId xmlns:a16="http://schemas.microsoft.com/office/drawing/2014/main" id="{6EC343C9-69AF-4248-884B-D0BA474107B6}"/>
              </a:ext>
            </a:extLst>
          </p:cNvPr>
          <p:cNvSpPr>
            <a:spLocks noGrp="1"/>
          </p:cNvSpPr>
          <p:nvPr>
            <p:ph type="dt" sz="quarter" idx="1"/>
          </p:nvPr>
        </p:nvSpPr>
        <p:spPr>
          <a:xfrm>
            <a:off x="5492262" y="8683991"/>
            <a:ext cx="868057" cy="178655"/>
          </a:xfrm>
          <a:prstGeom prst="rect">
            <a:avLst/>
          </a:prstGeom>
        </p:spPr>
        <p:txBody>
          <a:bodyPr vert="horz" lIns="0" tIns="0" rIns="0" bIns="0" rtlCol="0" anchor="t"/>
          <a:lstStyle>
            <a:lvl1pPr algn="r">
              <a:defRPr sz="1200"/>
            </a:lvl1pPr>
          </a:lstStyle>
          <a:p>
            <a:fld id="{4E0461F7-D857-C446-A98B-4029FE3B4E9C}" type="datetimeFigureOut">
              <a:rPr lang="nb-NO" sz="800" smtClean="0">
                <a:solidFill>
                  <a:schemeClr val="accent1">
                    <a:lumMod val="75000"/>
                  </a:schemeClr>
                </a:solidFill>
              </a:rPr>
              <a:t>17.09.2024</a:t>
            </a:fld>
            <a:endParaRPr lang="nb-NO" sz="800">
              <a:solidFill>
                <a:schemeClr val="accent1">
                  <a:lumMod val="75000"/>
                </a:schemeClr>
              </a:solidFill>
            </a:endParaRPr>
          </a:p>
        </p:txBody>
      </p:sp>
      <p:sp>
        <p:nvSpPr>
          <p:cNvPr id="4" name="Plassholder for bunntekst 3">
            <a:extLst>
              <a:ext uri="{FF2B5EF4-FFF2-40B4-BE49-F238E27FC236}">
                <a16:creationId xmlns:a16="http://schemas.microsoft.com/office/drawing/2014/main" id="{4B63DACA-4D38-9949-A817-0FED2F622276}"/>
              </a:ext>
            </a:extLst>
          </p:cNvPr>
          <p:cNvSpPr>
            <a:spLocks noGrp="1"/>
          </p:cNvSpPr>
          <p:nvPr>
            <p:ph type="ftr" sz="quarter" idx="2"/>
          </p:nvPr>
        </p:nvSpPr>
        <p:spPr>
          <a:xfrm>
            <a:off x="490538" y="8685214"/>
            <a:ext cx="4902626" cy="178655"/>
          </a:xfrm>
          <a:prstGeom prst="rect">
            <a:avLst/>
          </a:prstGeom>
        </p:spPr>
        <p:txBody>
          <a:bodyPr vert="horz" lIns="0" tIns="0" rIns="0" bIns="0" rtlCol="0" anchor="t"/>
          <a:lstStyle>
            <a:lvl1pPr algn="l">
              <a:defRPr sz="1200"/>
            </a:lvl1pPr>
          </a:lstStyle>
          <a:p>
            <a:endParaRPr lang="nb-NO" sz="800">
              <a:solidFill>
                <a:schemeClr val="accent1">
                  <a:lumMod val="75000"/>
                </a:schemeClr>
              </a:solidFill>
            </a:endParaRPr>
          </a:p>
        </p:txBody>
      </p:sp>
      <p:sp>
        <p:nvSpPr>
          <p:cNvPr id="5" name="Plassholder for lysbildenummer 4">
            <a:extLst>
              <a:ext uri="{FF2B5EF4-FFF2-40B4-BE49-F238E27FC236}">
                <a16:creationId xmlns:a16="http://schemas.microsoft.com/office/drawing/2014/main" id="{A18E8236-640B-574F-81E2-680AC6868A65}"/>
              </a:ext>
            </a:extLst>
          </p:cNvPr>
          <p:cNvSpPr>
            <a:spLocks noGrp="1"/>
          </p:cNvSpPr>
          <p:nvPr>
            <p:ph type="sldNum" sz="quarter" idx="3"/>
          </p:nvPr>
        </p:nvSpPr>
        <p:spPr>
          <a:xfrm>
            <a:off x="6459415" y="8685214"/>
            <a:ext cx="257908" cy="178655"/>
          </a:xfrm>
          <a:prstGeom prst="rect">
            <a:avLst/>
          </a:prstGeom>
        </p:spPr>
        <p:txBody>
          <a:bodyPr vert="horz" lIns="0" tIns="0" rIns="0" bIns="0" rtlCol="0" anchor="t"/>
          <a:lstStyle>
            <a:lvl1pPr algn="r">
              <a:defRPr sz="1200"/>
            </a:lvl1pPr>
          </a:lstStyle>
          <a:p>
            <a:pPr algn="l"/>
            <a:fld id="{6BEA7848-70C2-8844-A54F-DF108F0BB837}" type="slidenum">
              <a:rPr lang="nb-NO" sz="800" smtClean="0">
                <a:solidFill>
                  <a:schemeClr val="accent1">
                    <a:lumMod val="75000"/>
                  </a:schemeClr>
                </a:solidFill>
              </a:rPr>
              <a:pPr algn="l"/>
              <a:t>‹#›</a:t>
            </a:fld>
            <a:endParaRPr lang="nb-NO" sz="800">
              <a:solidFill>
                <a:schemeClr val="accent1">
                  <a:lumMod val="75000"/>
                </a:schemeClr>
              </a:solidFill>
            </a:endParaRPr>
          </a:p>
        </p:txBody>
      </p:sp>
      <p:pic>
        <p:nvPicPr>
          <p:cNvPr id="6" name="Bilde 5">
            <a:extLst>
              <a:ext uri="{FF2B5EF4-FFF2-40B4-BE49-F238E27FC236}">
                <a16:creationId xmlns:a16="http://schemas.microsoft.com/office/drawing/2014/main" id="{77C369A1-D51D-6E4D-BB6C-6E9A038EA8C5}"/>
              </a:ext>
            </a:extLst>
          </p:cNvPr>
          <p:cNvPicPr>
            <a:picLocks noChangeAspect="1"/>
          </p:cNvPicPr>
          <p:nvPr/>
        </p:nvPicPr>
        <p:blipFill>
          <a:blip r:embed="rId2"/>
          <a:stretch>
            <a:fillRect/>
          </a:stretch>
        </p:blipFill>
        <p:spPr>
          <a:xfrm>
            <a:off x="497681" y="229394"/>
            <a:ext cx="1976438" cy="329406"/>
          </a:xfrm>
          <a:prstGeom prst="rect">
            <a:avLst/>
          </a:prstGeom>
        </p:spPr>
      </p:pic>
    </p:spTree>
    <p:extLst>
      <p:ext uri="{BB962C8B-B14F-4D97-AF65-F5344CB8AC3E}">
        <p14:creationId xmlns:p14="http://schemas.microsoft.com/office/powerpoint/2010/main" val="3010838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opptekst 1">
            <a:extLst>
              <a:ext uri="{FF2B5EF4-FFF2-40B4-BE49-F238E27FC236}">
                <a16:creationId xmlns:a16="http://schemas.microsoft.com/office/drawing/2014/main" id="{427665F2-632E-A346-BAA5-478D1F57DD21}"/>
              </a:ext>
            </a:extLst>
          </p:cNvPr>
          <p:cNvSpPr>
            <a:spLocks noGrp="1"/>
          </p:cNvSpPr>
          <p:nvPr>
            <p:ph type="hdr" sz="quarter"/>
          </p:nvPr>
        </p:nvSpPr>
        <p:spPr>
          <a:xfrm>
            <a:off x="1043904" y="599831"/>
            <a:ext cx="5128296" cy="261815"/>
          </a:xfrm>
          <a:prstGeom prst="rect">
            <a:avLst/>
          </a:prstGeom>
        </p:spPr>
        <p:txBody>
          <a:bodyPr vert="horz" lIns="0" tIns="0" rIns="0" bIns="0" rtlCol="0"/>
          <a:lstStyle>
            <a:lvl1pPr algn="l">
              <a:defRPr sz="1200" b="1"/>
            </a:lvl1pPr>
          </a:lstStyle>
          <a:p>
            <a:endParaRPr lang="nb-NO" sz="1050"/>
          </a:p>
        </p:txBody>
      </p:sp>
      <p:sp>
        <p:nvSpPr>
          <p:cNvPr id="9" name="Plassholder for dato 2">
            <a:extLst>
              <a:ext uri="{FF2B5EF4-FFF2-40B4-BE49-F238E27FC236}">
                <a16:creationId xmlns:a16="http://schemas.microsoft.com/office/drawing/2014/main" id="{60965A70-FF2D-5841-BF99-6324283CD9F0}"/>
              </a:ext>
            </a:extLst>
          </p:cNvPr>
          <p:cNvSpPr>
            <a:spLocks noGrp="1"/>
          </p:cNvSpPr>
          <p:nvPr>
            <p:ph type="dt" sz="quarter" idx="1"/>
          </p:nvPr>
        </p:nvSpPr>
        <p:spPr>
          <a:xfrm>
            <a:off x="5339962" y="8683991"/>
            <a:ext cx="832238" cy="178655"/>
          </a:xfrm>
          <a:prstGeom prst="rect">
            <a:avLst/>
          </a:prstGeom>
        </p:spPr>
        <p:txBody>
          <a:bodyPr vert="horz" lIns="0" tIns="0" rIns="0" bIns="0" rtlCol="0" anchor="t"/>
          <a:lstStyle>
            <a:lvl1pPr algn="r">
              <a:defRPr sz="1200">
                <a:solidFill>
                  <a:schemeClr val="accent1">
                    <a:lumMod val="75000"/>
                  </a:schemeClr>
                </a:solidFill>
              </a:defRPr>
            </a:lvl1pPr>
          </a:lstStyle>
          <a:p>
            <a:fld id="{4E0461F7-D857-C446-A98B-4029FE3B4E9C}" type="datetimeFigureOut">
              <a:rPr lang="nb-NO" sz="800" smtClean="0"/>
              <a:pPr/>
              <a:t>17.09.2024</a:t>
            </a:fld>
            <a:endParaRPr lang="nb-NO" sz="800"/>
          </a:p>
        </p:txBody>
      </p:sp>
      <p:sp>
        <p:nvSpPr>
          <p:cNvPr id="10" name="Plassholder for bunntekst 3">
            <a:extLst>
              <a:ext uri="{FF2B5EF4-FFF2-40B4-BE49-F238E27FC236}">
                <a16:creationId xmlns:a16="http://schemas.microsoft.com/office/drawing/2014/main" id="{260AEE78-88AD-C347-8A68-F5ADB6C8E0DC}"/>
              </a:ext>
            </a:extLst>
          </p:cNvPr>
          <p:cNvSpPr>
            <a:spLocks noGrp="1"/>
          </p:cNvSpPr>
          <p:nvPr>
            <p:ph type="ftr" sz="quarter" idx="4"/>
          </p:nvPr>
        </p:nvSpPr>
        <p:spPr>
          <a:xfrm>
            <a:off x="685801" y="8685214"/>
            <a:ext cx="4536831" cy="178655"/>
          </a:xfrm>
          <a:prstGeom prst="rect">
            <a:avLst/>
          </a:prstGeom>
        </p:spPr>
        <p:txBody>
          <a:bodyPr vert="horz" lIns="0" tIns="0" rIns="0" bIns="0" rtlCol="0" anchor="t"/>
          <a:lstStyle>
            <a:lvl1pPr algn="l">
              <a:defRPr sz="1200">
                <a:solidFill>
                  <a:schemeClr val="accent1">
                    <a:lumMod val="75000"/>
                  </a:schemeClr>
                </a:solidFill>
              </a:defRPr>
            </a:lvl1pPr>
          </a:lstStyle>
          <a:p>
            <a:endParaRPr lang="nb-NO" sz="800"/>
          </a:p>
        </p:txBody>
      </p:sp>
      <p:sp>
        <p:nvSpPr>
          <p:cNvPr id="11" name="Plassholder for lysbildenummer 4">
            <a:extLst>
              <a:ext uri="{FF2B5EF4-FFF2-40B4-BE49-F238E27FC236}">
                <a16:creationId xmlns:a16="http://schemas.microsoft.com/office/drawing/2014/main" id="{2585FC08-3B3A-7B42-976B-D13CB1357FEF}"/>
              </a:ext>
            </a:extLst>
          </p:cNvPr>
          <p:cNvSpPr>
            <a:spLocks noGrp="1"/>
          </p:cNvSpPr>
          <p:nvPr>
            <p:ph type="sldNum" sz="quarter" idx="5"/>
          </p:nvPr>
        </p:nvSpPr>
        <p:spPr>
          <a:xfrm>
            <a:off x="6264355" y="8685214"/>
            <a:ext cx="247266" cy="178655"/>
          </a:xfrm>
          <a:prstGeom prst="rect">
            <a:avLst/>
          </a:prstGeom>
        </p:spPr>
        <p:txBody>
          <a:bodyPr vert="horz" lIns="0" tIns="0" rIns="0" bIns="0" rtlCol="0" anchor="t"/>
          <a:lstStyle>
            <a:lvl1pPr algn="r">
              <a:defRPr sz="1200">
                <a:solidFill>
                  <a:schemeClr val="accent1">
                    <a:lumMod val="75000"/>
                  </a:schemeClr>
                </a:solidFill>
              </a:defRPr>
            </a:lvl1pPr>
          </a:lstStyle>
          <a:p>
            <a:pPr algn="l"/>
            <a:fld id="{6BEA7848-70C2-8844-A54F-DF108F0BB837}" type="slidenum">
              <a:rPr lang="nb-NO" sz="800" smtClean="0"/>
              <a:pPr algn="l"/>
              <a:t>‹#›</a:t>
            </a:fld>
            <a:endParaRPr lang="nb-NO" sz="800"/>
          </a:p>
        </p:txBody>
      </p:sp>
      <p:pic>
        <p:nvPicPr>
          <p:cNvPr id="12" name="Bilde 11">
            <a:extLst>
              <a:ext uri="{FF2B5EF4-FFF2-40B4-BE49-F238E27FC236}">
                <a16:creationId xmlns:a16="http://schemas.microsoft.com/office/drawing/2014/main" id="{786F8879-4E63-1949-A1E8-EC597C6FD3E0}"/>
              </a:ext>
            </a:extLst>
          </p:cNvPr>
          <p:cNvPicPr>
            <a:picLocks noChangeAspect="1"/>
          </p:cNvPicPr>
          <p:nvPr/>
        </p:nvPicPr>
        <p:blipFill>
          <a:blip r:embed="rId2"/>
          <a:stretch>
            <a:fillRect/>
          </a:stretch>
        </p:blipFill>
        <p:spPr>
          <a:xfrm>
            <a:off x="685800" y="229394"/>
            <a:ext cx="1976438" cy="329406"/>
          </a:xfrm>
          <a:prstGeom prst="rect">
            <a:avLst/>
          </a:prstGeom>
        </p:spPr>
      </p:pic>
    </p:spTree>
    <p:extLst>
      <p:ext uri="{BB962C8B-B14F-4D97-AF65-F5344CB8AC3E}">
        <p14:creationId xmlns:p14="http://schemas.microsoft.com/office/powerpoint/2010/main" val="377129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latin typeface="Calibri"/>
                <a:cs typeface="Calibri"/>
              </a:rPr>
              <a:t>Kjære</a:t>
            </a:r>
            <a:r>
              <a:rPr lang="en-US">
                <a:latin typeface="Calibri"/>
                <a:cs typeface="Calibri"/>
              </a:rPr>
              <a:t> </a:t>
            </a:r>
            <a:r>
              <a:rPr lang="en-US" err="1">
                <a:latin typeface="Calibri"/>
                <a:cs typeface="Calibri"/>
              </a:rPr>
              <a:t>konfirmant</a:t>
            </a:r>
            <a:r>
              <a:rPr lang="en-US">
                <a:latin typeface="Calibri"/>
                <a:cs typeface="Calibri"/>
              </a:rPr>
              <a:t> – Du er </a:t>
            </a:r>
            <a:r>
              <a:rPr lang="en-US" err="1">
                <a:latin typeface="Calibri"/>
                <a:cs typeface="Calibri"/>
              </a:rPr>
              <a:t>historisk</a:t>
            </a:r>
            <a:r>
              <a:rPr lang="en-US">
                <a:latin typeface="Calibri"/>
                <a:cs typeface="Calibri"/>
              </a:rPr>
              <a:t>!</a:t>
            </a:r>
          </a:p>
          <a:p>
            <a:r>
              <a:rPr lang="en-US" err="1">
                <a:latin typeface="Calibri"/>
                <a:cs typeface="Calibri"/>
              </a:rPr>
              <a:t>Hvorfor</a:t>
            </a:r>
            <a:r>
              <a:rPr lang="en-US">
                <a:latin typeface="Calibri"/>
                <a:cs typeface="Calibri"/>
              </a:rPr>
              <a:t> </a:t>
            </a:r>
            <a:r>
              <a:rPr lang="en-US" err="1">
                <a:latin typeface="Calibri"/>
                <a:cs typeface="Calibri"/>
              </a:rPr>
              <a:t>sier</a:t>
            </a:r>
            <a:r>
              <a:rPr lang="en-US">
                <a:latin typeface="Calibri"/>
                <a:cs typeface="Calibri"/>
              </a:rPr>
              <a:t> vi det, </a:t>
            </a:r>
            <a:r>
              <a:rPr lang="en-US" err="1">
                <a:latin typeface="Calibri"/>
                <a:cs typeface="Calibri"/>
              </a:rPr>
              <a:t>tror</a:t>
            </a:r>
            <a:r>
              <a:rPr lang="en-US">
                <a:latin typeface="Calibri"/>
                <a:cs typeface="Calibri"/>
              </a:rPr>
              <a:t> </a:t>
            </a:r>
            <a:r>
              <a:rPr lang="en-US" err="1">
                <a:latin typeface="Calibri"/>
                <a:cs typeface="Calibri"/>
              </a:rPr>
              <a:t>dere</a:t>
            </a:r>
            <a:r>
              <a:rPr lang="en-US">
                <a:latin typeface="Calibri"/>
                <a:cs typeface="Calibri"/>
              </a:rPr>
              <a:t>?</a:t>
            </a: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a:t>
            </a:fld>
            <a:endParaRPr lang="nb-NO" sz="800"/>
          </a:p>
        </p:txBody>
      </p:sp>
    </p:spTree>
    <p:extLst>
      <p:ext uri="{BB962C8B-B14F-4D97-AF65-F5344CB8AC3E}">
        <p14:creationId xmlns:p14="http://schemas.microsoft.com/office/powerpoint/2010/main" val="4251607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Pesten herjer i Norge i 1349-1350</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200 000 av 350 000  (alle som bodde i Norge på den tiden) døde av Svartedauden.</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Prester og diakoner ble sendt ut for å hjelpe folk, men alle døde av smitte. </a:t>
            </a:r>
          </a:p>
          <a:p>
            <a:pPr>
              <a:lnSpc>
                <a:spcPct val="107000"/>
              </a:lnSpc>
              <a:spcAft>
                <a:spcPts val="800"/>
              </a:spcAft>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a:lnSpc>
                <a:spcPct val="107000"/>
              </a:lnSpc>
              <a:spcAft>
                <a:spcPts val="800"/>
              </a:spcAft>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Pest og nedgangstider</a:t>
            </a:r>
            <a:endParaRPr lang="nb-NO" sz="120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Svartedauden kom til Norge tidlig på høsten 1349.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 Bergen spredte den seg med voldsom fart og styrke utover landet.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Biskop Guttorm Pålsson i Stavanger sendte prester og diakoner til de rammede sognene, der samtlige av dem døde.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Til Stavanger ankom pesten noe senere.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likhet med de øvrige norske biskopene, med unntak av biskopen i Oslo, bukket også Guttorm under for pesten den 7. januar 1350.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Svartedauden var en katastrofe verre enn noe som hadde rammet landet tidligere.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 anslår at ca. 200 000 av en samlet befolkning på ca. 350 000 døde i det knappe halvåret pesten varte.</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Antallet prester som døde var naturlig nok høyere enn i befolkningen ellers. Dette gjaldt også Stavanger bispedømme. </a:t>
            </a:r>
            <a:endParaRPr lang="nb-NO"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Følgene av pesten varte ved det neste århundret med nedlagte gårder, fattigdom og en ny inderlig religiøsitet som vern mot nye pestbølger.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 botemiddel beordret kong Magnus Eriksson folk til å delta i prosesjoner, messer, faste og ofring.</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løpet av 1400-tallet kom bispedømmet noenlunde på fote, kirkens økonomi ble langsomt bedre og antallet prester økte igjen. </a:t>
            </a:r>
          </a:p>
          <a:p>
            <a:pPr marL="285750" indent="-285750">
              <a:lnSpc>
                <a:spcPct val="107000"/>
              </a:lnSpc>
              <a:spcAft>
                <a:spcPts val="800"/>
              </a:spcAft>
              <a:buFont typeface="Arial" panose="020B0604020202020204" pitchFamily="34" charset="0"/>
              <a:buChar char="•"/>
            </a:pPr>
            <a:endParaRPr lang="nb-NO" sz="1200">
              <a:solidFill>
                <a:srgbClr val="000000"/>
              </a:solidFill>
              <a:effectLst/>
              <a:latin typeface="Calibri" panose="020F0502020204030204" pitchFamily="34" charset="0"/>
              <a:cs typeface="Calibri" panose="020F0502020204030204" pitchFamily="34" charset="0"/>
            </a:endParaRPr>
          </a:p>
          <a:p>
            <a:pPr marL="0" indent="0">
              <a:lnSpc>
                <a:spcPct val="107000"/>
              </a:lnSpc>
              <a:spcAft>
                <a:spcPts val="800"/>
              </a:spcAft>
              <a:buFont typeface="Arial" panose="020B0604020202020204" pitchFamily="34" charset="0"/>
              <a:buNone/>
            </a:pPr>
            <a:r>
              <a:rPr lang="nb-NO" sz="1200">
                <a:solidFill>
                  <a:srgbClr val="000000"/>
                </a:solidFill>
                <a:effectLst/>
                <a:latin typeface="Calibri" panose="020F0502020204030204" pitchFamily="34" charset="0"/>
                <a:cs typeface="Calibri" panose="020F0502020204030204" pitchFamily="34" charset="0"/>
              </a:rPr>
              <a:t>Fra evighet til evighet s.23-24</a:t>
            </a:r>
            <a:endParaRPr lang="nb-NO" sz="120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5"/>
          </p:nvPr>
        </p:nvSpPr>
        <p:spPr/>
        <p:txBody>
          <a:bodyPr/>
          <a:lstStyle/>
          <a:p>
            <a:fld id="{67FCFFFB-9B97-4C32-B3AE-9676B7D1B4EA}" type="slidenum">
              <a:rPr lang="nb-NO" smtClean="0"/>
              <a:t>10</a:t>
            </a:fld>
            <a:endParaRPr lang="nb-NO"/>
          </a:p>
        </p:txBody>
      </p:sp>
    </p:spTree>
    <p:extLst>
      <p:ext uri="{BB962C8B-B14F-4D97-AF65-F5344CB8AC3E}">
        <p14:creationId xmlns:p14="http://schemas.microsoft.com/office/powerpoint/2010/main" val="544848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200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 </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Presten Martin Luther fra Tyskland gjorde oppgjør mot paven og den katolske lære (1517).</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Reformasjonen blir innført i Norge fra 1537.</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Lutherdommen ble etter hvert det som var gjeldende, også i Stavanger bispedømme.</a:t>
            </a:r>
          </a:p>
          <a:p>
            <a:pPr>
              <a:lnSpc>
                <a:spcPct val="200000"/>
              </a:lnSpc>
              <a:spcAft>
                <a:spcPts val="800"/>
              </a:spcAft>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200000"/>
              </a:lnSpc>
              <a:spcAft>
                <a:spcPts val="800"/>
              </a:spcAft>
            </a:pPr>
            <a:endPar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200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a:lnSpc>
                <a:spcPct val="200000"/>
              </a:lnSpc>
              <a:spcAft>
                <a:spcPts val="800"/>
              </a:spcAft>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Den plutselige og langsomme overgangen til luthersk tro</a:t>
            </a:r>
            <a:endParaRPr lang="nb-NO" sz="120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Stavanger bispedømme ble den lutherske reformasjon innført etter en beslutning fattet i København uten noe som helst lokalt rotfeste.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sentrum for all kirkelig aktivitet i Norge ble flyttet fra Roma til København, var en radikal omveltning.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På kongelig ordre ble alt som biskopen eide, inntekter og rettigheter lagt under kronen/kongen.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 ble bestemt at ingen av de katolske prestene skulle skiftes ut. De ble tvert imot pålagt å fortsette med sine gjøremål som før for ikke å skape uro blant folk flest.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På lokalplanet gikk altså den kirkelige virksomhet den første tiden videre på katolsk vis ettersom verken prester eller lekfolk hadde kunnskap om den nye teologien. </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 32</a:t>
            </a:r>
          </a:p>
        </p:txBody>
      </p:sp>
      <p:sp>
        <p:nvSpPr>
          <p:cNvPr id="4" name="Plassholder for lysbildenummer 3"/>
          <p:cNvSpPr>
            <a:spLocks noGrp="1"/>
          </p:cNvSpPr>
          <p:nvPr>
            <p:ph type="sldNum" sz="quarter" idx="5"/>
          </p:nvPr>
        </p:nvSpPr>
        <p:spPr/>
        <p:txBody>
          <a:bodyPr/>
          <a:lstStyle/>
          <a:p>
            <a:fld id="{67FCFFFB-9B97-4C32-B3AE-9676B7D1B4EA}" type="slidenum">
              <a:rPr lang="nb-NO" smtClean="0"/>
              <a:t>11</a:t>
            </a:fld>
            <a:endParaRPr lang="nb-NO"/>
          </a:p>
        </p:txBody>
      </p:sp>
    </p:spTree>
    <p:extLst>
      <p:ext uri="{BB962C8B-B14F-4D97-AF65-F5344CB8AC3E}">
        <p14:creationId xmlns:p14="http://schemas.microsoft.com/office/powerpoint/2010/main" val="3129020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a:solidFill>
                  <a:srgbClr val="000000"/>
                </a:solidFill>
                <a:effectLst/>
                <a:latin typeface="Calibri" panose="020F0502020204030204" pitchFamily="34" charset="0"/>
                <a:cs typeface="Calibri" panose="020F0502020204030204" pitchFamily="34" charset="0"/>
              </a:rPr>
              <a:t>Formidlingspunkter:</a:t>
            </a:r>
          </a:p>
          <a:p>
            <a:r>
              <a:rPr lang="nb-NO" sz="1200">
                <a:latin typeface="Calibri" panose="020F0502020204030204" pitchFamily="34" charset="0"/>
                <a:cs typeface="Calibri" panose="020F0502020204030204" pitchFamily="34" charset="0"/>
              </a:rPr>
              <a:t>Tradisjoner som ble fjernet:</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Avlatshandel</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Gregoriansk sang</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Røkelse</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Helgendyrkelse</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Relikvier (blant annet beinet fra biskop </a:t>
            </a:r>
            <a:r>
              <a:rPr lang="nb-NO" sz="1200" err="1">
                <a:latin typeface="Calibri" panose="020F0502020204030204" pitchFamily="34" charset="0"/>
                <a:cs typeface="Calibri" panose="020F0502020204030204" pitchFamily="34" charset="0"/>
              </a:rPr>
              <a:t>Reinald</a:t>
            </a:r>
            <a:r>
              <a:rPr lang="nb-NO" sz="1200">
                <a:latin typeface="Calibri" panose="020F0502020204030204" pitchFamily="34" charset="0"/>
                <a:cs typeface="Calibri" panose="020F0502020204030204" pitchFamily="34" charset="0"/>
              </a:rPr>
              <a:t>)</a:t>
            </a: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Inn kom det lutherske:</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Oppleste prekener</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Bønner</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Trosbekjennelse</a:t>
            </a:r>
          </a:p>
          <a:p>
            <a:pPr marL="0" indent="0">
              <a:buFont typeface="Arial" panose="020B0604020202020204" pitchFamily="34" charset="0"/>
              <a:buNone/>
            </a:pPr>
            <a:endParaRPr lang="nb-NO" sz="1200">
              <a:latin typeface="Calibri" panose="020F0502020204030204" pitchFamily="34" charset="0"/>
              <a:cs typeface="Calibri" panose="020F0502020204030204" pitchFamily="34" charset="0"/>
            </a:endParaRPr>
          </a:p>
          <a:p>
            <a:pPr marL="0" indent="0">
              <a:buFont typeface="Arial" panose="020B0604020202020204" pitchFamily="34" charset="0"/>
              <a:buNone/>
            </a:pPr>
            <a:r>
              <a:rPr lang="nb-NO" sz="1200">
                <a:latin typeface="Calibri" panose="020F0502020204030204" pitchFamily="34" charset="0"/>
                <a:cs typeface="Calibri" panose="020F0502020204030204" pitchFamily="34" charset="0"/>
              </a:rPr>
              <a:t>For Luther var «nåden alene» det viktigste, og man kunne ikke kjøpe seg til frelse.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folk flest må overgangen til luthersk kristendom på flere vis ha fortonet seg noe stusslig.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Messens gregorianske sang forsvant, røkelse, helgenbilder og relikvieskrin ble fjernet, og store festdager ble tatt ut av kirkeåret. Messen ble redusert til en prekengudstjeneste, supplert av bønner og trosbekjennelse.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første årene leste prestene opp ferdigtrykte prekener fra en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postille</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prekensamling.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Dåp, nattverd og begravelser fortsatte selvsagt, men med kortere og enklere liturgier.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Først i 1556 fikk man en luthersk alterbok, og i 1569 kom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Thomissøns</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salmebok.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 reformasjonen fulgte også en oppfordring til prestene om å gifte seg.</a:t>
            </a:r>
            <a:endParaRPr lang="nb-NO" sz="1200">
              <a:effectLst/>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Prekenene var lange og belærende, selv om både Christian V’s lov av 1685 og et kongelig reskript av 1740 pålegger at de ikke skal vare lengre enn én time.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siste rester av latinske ledd forsvinner, og nå fylles gudstjenesten av salmesang på folkelige melodier, særlig etter at Kingos salmebok kom ut i 1699.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Fra evighet til evighet s. 32-34</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67FCFFFB-9B97-4C32-B3AE-9676B7D1B4EA}" type="slidenum">
              <a:rPr lang="nb-NO" smtClean="0"/>
              <a:t>12</a:t>
            </a:fld>
            <a:endParaRPr lang="nb-NO"/>
          </a:p>
        </p:txBody>
      </p:sp>
    </p:spTree>
    <p:extLst>
      <p:ext uri="{BB962C8B-B14F-4D97-AF65-F5344CB8AC3E}">
        <p14:creationId xmlns:p14="http://schemas.microsoft.com/office/powerpoint/2010/main" val="2593961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20B0604020202020204" pitchFamily="34" charset="0"/>
              <a:buChar char="v"/>
            </a:pPr>
            <a:r>
              <a:rPr lang="nb-NO" sz="1200">
                <a:latin typeface="Calibri" panose="020F0502020204030204" pitchFamily="34" charset="0"/>
                <a:cs typeface="Calibri" panose="020F0502020204030204" pitchFamily="34" charset="0"/>
              </a:rPr>
              <a:t>I 1720-årene skjedde det noe spesielt.</a:t>
            </a:r>
          </a:p>
          <a:p>
            <a:pPr marL="285750" indent="-285750">
              <a:buFont typeface="Wingdings" panose="020B0604020202020204" pitchFamily="34" charset="0"/>
              <a:buChar char="v"/>
            </a:pPr>
            <a:r>
              <a:rPr lang="nb-NO" sz="1200">
                <a:latin typeface="Calibri" panose="020F0502020204030204" pitchFamily="34" charset="0"/>
                <a:cs typeface="Calibri" panose="020F0502020204030204" pitchFamily="34" charset="0"/>
              </a:rPr>
              <a:t>Den store nordiske krigen kostet så mye at kongen måtte selge kirker.</a:t>
            </a:r>
          </a:p>
          <a:p>
            <a:pPr marL="285750" indent="-285750">
              <a:buFont typeface="Wingdings" panose="020B0604020202020204" pitchFamily="34" charset="0"/>
              <a:buChar char="v"/>
            </a:pPr>
            <a:r>
              <a:rPr lang="nb-NO" sz="1200">
                <a:latin typeface="Calibri" panose="020F0502020204030204" pitchFamily="34" charset="0"/>
                <a:cs typeface="Calibri" panose="020F0502020204030204" pitchFamily="34" charset="0"/>
              </a:rPr>
              <a:t>Dette kalles «Det store </a:t>
            </a:r>
            <a:r>
              <a:rPr lang="nb-NO" sz="1200" err="1">
                <a:latin typeface="Calibri" panose="020F0502020204030204" pitchFamily="34" charset="0"/>
                <a:cs typeface="Calibri" panose="020F0502020204030204" pitchFamily="34" charset="0"/>
              </a:rPr>
              <a:t>kirkesalget</a:t>
            </a:r>
            <a:r>
              <a:rPr lang="nb-NO" sz="1200">
                <a:latin typeface="Calibri" panose="020F0502020204030204" pitchFamily="34" charset="0"/>
                <a:cs typeface="Calibri" panose="020F0502020204030204" pitchFamily="34" charset="0"/>
              </a:rPr>
              <a:t>»</a:t>
            </a:r>
          </a:p>
          <a:p>
            <a:pPr marL="285750" indent="-285750">
              <a:buFont typeface="Wingdings" panose="020B0604020202020204" pitchFamily="34" charset="0"/>
              <a:buChar char="v"/>
            </a:pPr>
            <a:r>
              <a:rPr lang="nb-NO" sz="1200">
                <a:latin typeface="Calibri" panose="020F0502020204030204" pitchFamily="34" charset="0"/>
                <a:cs typeface="Calibri" panose="020F0502020204030204" pitchFamily="34" charset="0"/>
              </a:rPr>
              <a:t>I Rogaland ble 53 kirker solgt til menigheter, prester eller embetsmenn. </a:t>
            </a:r>
          </a:p>
          <a:p>
            <a:pPr marL="0" indent="0">
              <a:buFont typeface="Wingdings" panose="020B0604020202020204" pitchFamily="34" charset="0"/>
              <a:buNone/>
            </a:pPr>
            <a:endParaRPr lang="nb-NO" sz="1200">
              <a:latin typeface="Calibri" panose="020F0502020204030204" pitchFamily="34" charset="0"/>
              <a:cs typeface="Calibri" panose="020F0502020204030204" pitchFamily="34" charset="0"/>
            </a:endParaRPr>
          </a:p>
          <a:p>
            <a:pPr marL="0" indent="0">
              <a:buFont typeface="Wingdings" panose="020B0604020202020204" pitchFamily="34" charset="0"/>
              <a:buNone/>
            </a:pPr>
            <a:endParaRPr lang="nb-NO" sz="1200" b="1">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 reformasjonen hadde alt kirkegods, inklusive kirkene, blitt lagt under kronen/kongen.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Den store nordiske krig (1700-21) utløste et akutt behov for kongelige inntekter til krigføring.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Frederik IV (1699-1730) løste dette ved et stort salg av kongelige eiendommer og kirker.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Rogaland ble i alt 53 kirker med tilliggende jord solgt; noen til menighetene, mange til prester og andre embetsmenn.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dag er det menigheten som eier kirken, mens kommunen har et økonomisk ansvar for drift og vedlikehold.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effectLst/>
              <a:latin typeface="Calibri" panose="020F0502020204030204" pitchFamily="34" charset="0"/>
              <a:ea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s.43</a:t>
            </a:r>
          </a:p>
        </p:txBody>
      </p:sp>
      <p:sp>
        <p:nvSpPr>
          <p:cNvPr id="4" name="Plassholder for lysbildenummer 3"/>
          <p:cNvSpPr>
            <a:spLocks noGrp="1"/>
          </p:cNvSpPr>
          <p:nvPr>
            <p:ph type="sldNum" sz="quarter" idx="5"/>
          </p:nvPr>
        </p:nvSpPr>
        <p:spPr/>
        <p:txBody>
          <a:bodyPr/>
          <a:lstStyle/>
          <a:p>
            <a:fld id="{67FCFFFB-9B97-4C32-B3AE-9676B7D1B4EA}" type="slidenum">
              <a:rPr lang="nb-NO" smtClean="0"/>
              <a:t>13</a:t>
            </a:fld>
            <a:endParaRPr lang="nb-NO"/>
          </a:p>
        </p:txBody>
      </p:sp>
    </p:spTree>
    <p:extLst>
      <p:ext uri="{BB962C8B-B14F-4D97-AF65-F5344CB8AC3E}">
        <p14:creationId xmlns:p14="http://schemas.microsoft.com/office/powerpoint/2010/main" val="896318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Konfirmasjonen var et sakrament fra 1439 i den katolske lære (som dåp og nattverden er det hos oss nå)</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Lutherdommen beholdt konfirmasjonen, men ikke som et sakrament.</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I 1736 fikk Norge en kongelig lov om konfirmasjon – og konfirmasjon ble nå obligatorisk for alle. </a:t>
            </a:r>
          </a:p>
          <a:p>
            <a:pPr marL="0" indent="0">
              <a:buFont typeface="Wingdings" panose="05000000000000000000" pitchFamily="2" charset="2"/>
              <a:buNone/>
            </a:pPr>
            <a:endParaRPr lang="nb-NO" sz="1200" b="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 kirkelige liv i bispedømmet ble i løpet av 1700-tallet preget av to teologiske strømninger; først pietismen, så rasjonalismen.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Mens prestene i århundret før la vekten på ‘ren lærdoms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prædiken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den rette lære, ble de nå også opptatt av ‘rett levnets utøvelse’ – den rette måten å leve på.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Christian VI (1730-46) var personlig dypt grepet av pietismen, og hans regjering bar sterkt preg av dette.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 eneveldig konge under Guds nåde så han det som sitt ansvar å gjøre undersåttene til fromme borgere.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Også folk i Rogaland merket virkningene av dette.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1735 utstedte kongen en sabbatsforordning som innskjerpet forbudet mot arbeid på søndager.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Året etter gjeninnførte han konfirmasjonen som reformasjonen hadde avviklet som et katolsk sakrament. Nå skulle den bestå i opplæring til kristen tro i luthersk ånd, samtidig som den fungerte som en overgangsrite til voksen alder.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1739 kom loven om allmueskoler på landet, med lesing, skriving og bibelundervisning som fag.</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 43</a:t>
            </a:r>
          </a:p>
        </p:txBody>
      </p:sp>
      <p:sp>
        <p:nvSpPr>
          <p:cNvPr id="4" name="Plassholder for lysbildenummer 3"/>
          <p:cNvSpPr>
            <a:spLocks noGrp="1"/>
          </p:cNvSpPr>
          <p:nvPr>
            <p:ph type="sldNum" sz="quarter" idx="5"/>
          </p:nvPr>
        </p:nvSpPr>
        <p:spPr/>
        <p:txBody>
          <a:bodyPr/>
          <a:lstStyle/>
          <a:p>
            <a:fld id="{67FCFFFB-9B97-4C32-B3AE-9676B7D1B4EA}" type="slidenum">
              <a:rPr lang="nb-NO" smtClean="0"/>
              <a:t>14</a:t>
            </a:fld>
            <a:endParaRPr lang="nb-NO"/>
          </a:p>
        </p:txBody>
      </p:sp>
    </p:spTree>
    <p:extLst>
      <p:ext uri="{BB962C8B-B14F-4D97-AF65-F5344CB8AC3E}">
        <p14:creationId xmlns:p14="http://schemas.microsoft.com/office/powerpoint/2010/main" val="2290208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endParaRPr lang="nb-NO" sz="1200" b="1">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endParaRPr lang="nb-NO" sz="120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«Potetprestene» forandrer samfunn og folkehelse.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nb-NO" sz="1200">
                <a:latin typeface="Calibri" panose="020F0502020204030204" pitchFamily="34" charset="0"/>
                <a:cs typeface="Calibri" panose="020F0502020204030204" pitchFamily="34" charset="0"/>
              </a:rPr>
              <a:t>Opplæring i hygiene og helse.</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Nye metoder i jordbruket.</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Poteten som nytt og sunt produkt.</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Barnedødeligheten sank fra 60% i 1770-årene til 20% i 1810.</a:t>
            </a:r>
          </a:p>
          <a:p>
            <a:pPr>
              <a:lnSpc>
                <a:spcPct val="107000"/>
              </a:lnSpc>
              <a:spcAft>
                <a:spcPts val="800"/>
              </a:spcAft>
            </a:pPr>
            <a:endPar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Rasjonalismen var teologiens svar på opplysningstiden.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Prestene som kom til Rogaland fra København i siste halvpart av århundret, var talsmenn for denne retningen.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dem stod Gud for den absolutte fornuft, som det var deres oppgave å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viderebringe</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til folket.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preket om hygiene og helse, om nye metoder i jordbruket, ikke minst med poteten som et nytt og sunt produkt.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 et resultat av deres virke, sank barnedødeligheten fra 60% i 1770-årene til 20% omkring 1810.</a:t>
            </a:r>
          </a:p>
          <a:p>
            <a:pPr marL="0" indent="0">
              <a:lnSpc>
                <a:spcPct val="107000"/>
              </a:lnSpc>
              <a:spcAft>
                <a:spcPts val="800"/>
              </a:spcAft>
              <a:buFont typeface="Arial" panose="020B0604020202020204" pitchFamily="34" charset="0"/>
              <a:buNone/>
            </a:pPr>
            <a:endParaRPr lang="nb-NO" sz="120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Kirkebakken var et viktig møtested på 1700- og 1800-tallet, så også i Rogaland</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Særlig på landet hvor det kunne gå uker mellom hver gang det var gudstjeneste i nærmeste kirke. </a:t>
            </a:r>
            <a:endPar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kirken kunne det på én og samme søndag være høymesse med nattverd, dåp, lysing av ekteskap, brudevielser, innledning av fødselskvinner </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og endelig begravelser.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Folk gikk ut og inn av kirken alt etter hva som angikk dem, og det hele varte gjerne 7-8 timer.</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 43-44</a:t>
            </a:r>
          </a:p>
        </p:txBody>
      </p:sp>
      <p:sp>
        <p:nvSpPr>
          <p:cNvPr id="4" name="Plassholder for lysbildenummer 3"/>
          <p:cNvSpPr>
            <a:spLocks noGrp="1"/>
          </p:cNvSpPr>
          <p:nvPr>
            <p:ph type="sldNum" sz="quarter" idx="5"/>
          </p:nvPr>
        </p:nvSpPr>
        <p:spPr/>
        <p:txBody>
          <a:bodyPr/>
          <a:lstStyle/>
          <a:p>
            <a:fld id="{67FCFFFB-9B97-4C32-B3AE-9676B7D1B4EA}" type="slidenum">
              <a:rPr lang="nb-NO" smtClean="0"/>
              <a:t>15</a:t>
            </a:fld>
            <a:endParaRPr lang="nb-NO"/>
          </a:p>
        </p:txBody>
      </p:sp>
    </p:spTree>
    <p:extLst>
      <p:ext uri="{BB962C8B-B14F-4D97-AF65-F5344CB8AC3E}">
        <p14:creationId xmlns:p14="http://schemas.microsoft.com/office/powerpoint/2010/main" val="1020493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Hans Nielsen Hauge besøkte Rogaland to ganger på 1800-tallet. Det fikk stor betydning for arbeidsliv og kristenliv.</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Nå kunne vanlige folk forkynne uten å ha presteutdannelse.</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Organisasjonslivet vokser.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 norsk-danske samfunnet på 1700-tallet var et gjennomregulert stands- og klassesamfunn, med monopoler og privilegier, og liten mulighet for sosial mobilitet.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Offentlig religionsutøvelse var forbeholdt presteskapet.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 ved inngangen til 1800-tallet endres dette drastisk. For kirke og kristenliv i Rogaland fikk dette stor betydning.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Hans Nielsens Hauges to besøk i fylket omkring århundreskiftet fikk raskt ringvirkninger, med unge leke predikanter av begge kjønn.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Mennesker i tusentall i regionen sluttet seg til bevegelsen, og mange flyttet til fra andre landsdeler.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Haugianismen markerer starten på et todelt kirkeliv - den offisielle statskirken og den frie lekmannskristendommen - som også har preget Rogaland helt opp til vår egen tid.</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s.44-46</a:t>
            </a:r>
          </a:p>
        </p:txBody>
      </p:sp>
      <p:sp>
        <p:nvSpPr>
          <p:cNvPr id="4" name="Plassholder for lysbildenummer 3"/>
          <p:cNvSpPr>
            <a:spLocks noGrp="1"/>
          </p:cNvSpPr>
          <p:nvPr>
            <p:ph type="sldNum" sz="quarter" idx="5"/>
          </p:nvPr>
        </p:nvSpPr>
        <p:spPr/>
        <p:txBody>
          <a:bodyPr/>
          <a:lstStyle/>
          <a:p>
            <a:fld id="{67FCFFFB-9B97-4C32-B3AE-9676B7D1B4EA}" type="slidenum">
              <a:rPr lang="nb-NO" smtClean="0"/>
              <a:t>16</a:t>
            </a:fld>
            <a:endParaRPr lang="nb-NO"/>
          </a:p>
        </p:txBody>
      </p:sp>
    </p:spTree>
    <p:extLst>
      <p:ext uri="{BB962C8B-B14F-4D97-AF65-F5344CB8AC3E}">
        <p14:creationId xmlns:p14="http://schemas.microsoft.com/office/powerpoint/2010/main" val="515859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sz="1200" b="1" i="0">
                <a:solidFill>
                  <a:srgbClr val="000000"/>
                </a:solidFill>
                <a:effectLst/>
                <a:latin typeface="Calibri" panose="020F0502020204030204" pitchFamily="34" charset="0"/>
                <a:cs typeface="Calibri" panose="020F0502020204030204" pitchFamily="34" charset="0"/>
              </a:rPr>
              <a:t>Formidlingspunkter:</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Mellom 1844 og 1904 erobret kvinnene Misjonsbevegelsen ved å etablere lokale kvinneforeninger. </a:t>
            </a:r>
          </a:p>
          <a:p>
            <a:pPr marL="285750" indent="-285750">
              <a:buFont typeface="Wingdings" panose="05000000000000000000" pitchFamily="2" charset="2"/>
              <a:buChar char="v"/>
            </a:pPr>
            <a:r>
              <a:rPr lang="nb-NO" sz="1200" b="0" err="1">
                <a:latin typeface="Calibri" panose="020F0502020204030204" pitchFamily="34" charset="0"/>
                <a:cs typeface="Calibri" panose="020F0502020204030204" pitchFamily="34" charset="0"/>
              </a:rPr>
              <a:t>Gustava</a:t>
            </a:r>
            <a:r>
              <a:rPr lang="nb-NO" sz="1200" b="0">
                <a:latin typeface="Calibri" panose="020F0502020204030204" pitchFamily="34" charset="0"/>
                <a:cs typeface="Calibri" panose="020F0502020204030204" pitchFamily="34" charset="0"/>
              </a:rPr>
              <a:t> Kielland – starter den første kvinneforeningen i 1844.</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Økt status og innflytelse til kvinner som en følge av kvinneforeningene. </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Norges første kvinnebevegelse.</a:t>
            </a:r>
          </a:p>
          <a:p>
            <a:pPr marL="0" indent="0">
              <a:buFont typeface="Arial" panose="020B0604020202020204" pitchFamily="34" charset="0"/>
              <a:buNone/>
            </a:pPr>
            <a:endParaRPr lang="nb-NO" sz="1200" b="0" i="0">
              <a:solidFill>
                <a:srgbClr val="000000"/>
              </a:solidFill>
              <a:effectLst/>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nb-NO" sz="1200" b="0" i="0">
              <a:solidFill>
                <a:srgbClr val="000000"/>
              </a:solidFill>
              <a:effectLst/>
              <a:latin typeface="Calibri" panose="020F0502020204030204" pitchFamily="34" charset="0"/>
              <a:cs typeface="Calibri" panose="020F0502020204030204" pitchFamily="34" charset="0"/>
            </a:endParaRPr>
          </a:p>
          <a:p>
            <a:pPr marL="0" indent="0">
              <a:buFont typeface="Arial" panose="020B0604020202020204" pitchFamily="34" charset="0"/>
              <a:buNone/>
            </a:pPr>
            <a:r>
              <a:rPr lang="nb-NO" sz="1200" b="1" i="0">
                <a:solidFill>
                  <a:srgbClr val="000000"/>
                </a:solidFill>
                <a:effectLst/>
                <a:latin typeface="Calibri" panose="020F0502020204030204" pitchFamily="34" charset="0"/>
                <a:cs typeface="Calibri" panose="020F0502020204030204" pitchFamily="34" charset="0"/>
              </a:rPr>
              <a:t>Utfyllende fakta:</a:t>
            </a:r>
          </a:p>
          <a:p>
            <a:pPr marL="171450" indent="-1714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  I 1844 startet </a:t>
            </a:r>
            <a:r>
              <a:rPr lang="nb-NO" sz="1200" b="0" i="0" err="1">
                <a:solidFill>
                  <a:srgbClr val="000000"/>
                </a:solidFill>
                <a:effectLst/>
                <a:latin typeface="Calibri" panose="020F0502020204030204" pitchFamily="34" charset="0"/>
                <a:cs typeface="Calibri" panose="020F0502020204030204" pitchFamily="34" charset="0"/>
              </a:rPr>
              <a:t>Gustava</a:t>
            </a:r>
            <a:r>
              <a:rPr lang="nb-NO" sz="1200" b="0" i="0">
                <a:solidFill>
                  <a:srgbClr val="000000"/>
                </a:solidFill>
                <a:effectLst/>
                <a:latin typeface="Calibri" panose="020F0502020204030204" pitchFamily="34" charset="0"/>
                <a:cs typeface="Calibri" panose="020F0502020204030204" pitchFamily="34" charset="0"/>
              </a:rPr>
              <a:t> Kielland fra Stavanger etter modell fra Tyskland en egen kvinneforening for misjonssaken der sosialt arbeidsfellesskap stod i sentrum.</a:t>
            </a:r>
          </a:p>
          <a:p>
            <a:pPr marL="171450" indent="-1714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  I de første årene var tiltaket høyst kontroversielt og møtte forakt og motstand. </a:t>
            </a:r>
          </a:p>
          <a:p>
            <a:pPr marL="171450" indent="-1714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  Men foreningsbevegelsen lot seg ikke stoppe, og allerede omkring 1870 fantes like mange kvinneforeninger som mannsforeninger for misjonen i Norge.</a:t>
            </a:r>
          </a:p>
          <a:p>
            <a:pPr marL="171450" indent="-1714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  Ved århundreskiftet var forholdstallet økt til 3 : 1 i kvinnenes favør både i foreningstall og innsamlede midler, og kravet om reell innflytelse ble nå fremmet  med kraft. </a:t>
            </a:r>
          </a:p>
          <a:p>
            <a:pPr marL="171450" indent="-1714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  Gjennombruddet kom i 1904 da Misjonsselskapets generalforsamling med overveiende flertall innvilget kvinner stemmerett i organisasjonen.</a:t>
            </a:r>
          </a:p>
          <a:p>
            <a:pPr marL="285750" indent="-285750">
              <a:buFont typeface="Arial" panose="020B0604020202020204" pitchFamily="34" charset="0"/>
              <a:buChar char="•"/>
            </a:pPr>
            <a:endParaRPr lang="nb-NO" sz="1200" b="0" i="0">
              <a:solidFill>
                <a:srgbClr val="000000"/>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Et viktig trekk ved kvinnemisjonsforeningene var deres geografiske og sosiale spredning. Den innbefattet kvinner fra alle sosiale lag.</a:t>
            </a:r>
          </a:p>
          <a:p>
            <a:pPr marL="285750" indent="-2857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Og på sin topp omkring 1950 fantes det ikke en eneste skolekrets i Norge som ikke hadde en slik forening. </a:t>
            </a:r>
          </a:p>
          <a:p>
            <a:pPr marL="285750" indent="-2857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Bevegelsen hadde i for seg ikke kvinnekamp øverst på sitt program. Men kravet om økt kvinnelig innflytelse var hele veien klart, og gjennom sin virksomhet var økt kvinnelig selvbevissthet og status et faktisk resultat. </a:t>
            </a:r>
          </a:p>
          <a:p>
            <a:pPr marL="285750" indent="-2857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Bevegelsen kan derfor med rette kalles Norges første og største kvinnebevegelse. </a:t>
            </a: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s.47-51</a:t>
            </a: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17</a:t>
            </a:fld>
            <a:endParaRPr lang="nb-NO" sz="800"/>
          </a:p>
        </p:txBody>
      </p:sp>
    </p:spTree>
    <p:extLst>
      <p:ext uri="{BB962C8B-B14F-4D97-AF65-F5344CB8AC3E}">
        <p14:creationId xmlns:p14="http://schemas.microsoft.com/office/powerpoint/2010/main" val="517385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Ny aktivitet i menighetene krevde nye kirkebygg.</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I Stavanger bispedømme ble det bygget 45 arbeidskirker i perioden 1957-2017</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I dag skjer det mye i kirkene hver uke: Gudstjenester, kor, klubber, speider, foreninger, aktiviteter for barn, konfirmantundervisning, eldretreff osv.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Den nye aktiviteten som vokste frem i menighetene, krevde en ny type kirkebygg. Disse blir gjerne omtalt som arbeidskirker.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Omkring i Rogaland bispedømme ble det i perioden 1957-2017 bygget hele 45 kirker av denne typen.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tillegg til gudstjenestelokale har disse kirkene rom for en rekke ulike aktiviteter for alle aldersgrupper; kor, musikk, klubber for barn og ungdom, eldretreff, speider, foreninger for ulike organisasjoner og mye mer.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Typisk for disse kirkene er at der i lokalene foregår travel virksomhet gjennom alle ukens syv dager.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Mange av dem fungerer som sosiale knutepunkt i sine lokalmiljø.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fleste menighetene har gjerne et team av ansatte med ulik yrkesbakgrunn og oppgaver. I tillegg er det tusenvis av frivillige som engasjerer seg i kirkens arbeid.</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 54-56</a:t>
            </a:r>
          </a:p>
        </p:txBody>
      </p:sp>
      <p:sp>
        <p:nvSpPr>
          <p:cNvPr id="4" name="Plassholder for lysbildenummer 3"/>
          <p:cNvSpPr>
            <a:spLocks noGrp="1"/>
          </p:cNvSpPr>
          <p:nvPr>
            <p:ph type="sldNum" sz="quarter" idx="5"/>
          </p:nvPr>
        </p:nvSpPr>
        <p:spPr/>
        <p:txBody>
          <a:bodyPr/>
          <a:lstStyle/>
          <a:p>
            <a:fld id="{67FCFFFB-9B97-4C32-B3AE-9676B7D1B4EA}" type="slidenum">
              <a:rPr lang="nb-NO" smtClean="0"/>
              <a:t>18</a:t>
            </a:fld>
            <a:endParaRPr lang="nb-NO"/>
          </a:p>
        </p:txBody>
      </p:sp>
    </p:spTree>
    <p:extLst>
      <p:ext uri="{BB962C8B-B14F-4D97-AF65-F5344CB8AC3E}">
        <p14:creationId xmlns:p14="http://schemas.microsoft.com/office/powerpoint/2010/main" val="4156835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19</a:t>
            </a:fld>
            <a:endParaRPr lang="nb-NO" sz="800"/>
          </a:p>
        </p:txBody>
      </p:sp>
    </p:spTree>
    <p:extLst>
      <p:ext uri="{BB962C8B-B14F-4D97-AF65-F5344CB8AC3E}">
        <p14:creationId xmlns:p14="http://schemas.microsoft.com/office/powerpoint/2010/main" val="36637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biskop Anne Lise Ådnøy ved </a:t>
            </a:r>
            <a:r>
              <a:rPr lang="nb-NO" err="1"/>
              <a:t>Tjorakorsene</a:t>
            </a:r>
            <a:r>
              <a:rPr lang="nb-NO"/>
              <a:t> i Sola kommune. Korsene er reist av vikinger på 1000-1100-tallet.</a:t>
            </a: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a:t>
            </a:fld>
            <a:endParaRPr lang="nb-NO" sz="800"/>
          </a:p>
        </p:txBody>
      </p:sp>
    </p:spTree>
    <p:extLst>
      <p:ext uri="{BB962C8B-B14F-4D97-AF65-F5344CB8AC3E}">
        <p14:creationId xmlns:p14="http://schemas.microsoft.com/office/powerpoint/2010/main" val="11181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Arial"/>
              </a:rPr>
              <a:t>Foto: Nedstrand menighet </a:t>
            </a:r>
          </a:p>
          <a:p>
            <a:endParaRPr lang="nb-NO" dirty="0">
              <a:cs typeface="Arial"/>
            </a:endParaRPr>
          </a:p>
          <a:p>
            <a:r>
              <a:rPr lang="nb-NO" dirty="0">
                <a:cs typeface="Arial"/>
              </a:rPr>
              <a:t>Maleri av HAO </a:t>
            </a:r>
            <a:r>
              <a:rPr lang="nb-NO" dirty="0" err="1">
                <a:cs typeface="Arial"/>
              </a:rPr>
              <a:t>Frigt</a:t>
            </a:r>
            <a:r>
              <a:rPr lang="nb-NO" dirty="0">
                <a:cs typeface="Arial"/>
              </a:rPr>
              <a:t> – Konfirmasjon: I Hopperstad stavkirke.</a:t>
            </a:r>
          </a:p>
          <a:p>
            <a:endParaRPr lang="nb-NO" dirty="0">
              <a:cs typeface="Arial"/>
            </a:endParaRPr>
          </a:p>
          <a:p>
            <a:r>
              <a:rPr lang="nb-NO" dirty="0">
                <a:cs typeface="Arial"/>
              </a:rPr>
              <a:t>Siden konfirmasjonen ble innført i Norge i 1736 har mye endret seg. Det har vært en stor utvikling, og mye har skjedd med konfirmantundervisningen og det å være konfirmant. </a:t>
            </a:r>
          </a:p>
          <a:p>
            <a:endParaRPr lang="nb-NO" dirty="0">
              <a:cs typeface="Arial"/>
            </a:endParaRPr>
          </a:p>
          <a:p>
            <a:r>
              <a:rPr lang="nb-NO" dirty="0">
                <a:cs typeface="Arial"/>
              </a:rPr>
              <a:t>Men, hvordan startet det hele? </a:t>
            </a:r>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3</a:t>
            </a:fld>
            <a:endParaRPr lang="nb-NO" sz="800"/>
          </a:p>
        </p:txBody>
      </p:sp>
    </p:spTree>
    <p:extLst>
      <p:ext uri="{BB962C8B-B14F-4D97-AF65-F5344CB8AC3E}">
        <p14:creationId xmlns:p14="http://schemas.microsoft.com/office/powerpoint/2010/main" val="111813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a:buNone/>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 </a:t>
            </a:r>
          </a:p>
          <a:p>
            <a:r>
              <a:rPr lang="nb-NO" sz="1200" b="0">
                <a:latin typeface="Calibri" panose="020F0502020204030204" pitchFamily="34" charset="0"/>
                <a:cs typeface="Calibri" panose="020F0502020204030204" pitchFamily="34" charset="0"/>
              </a:rPr>
              <a:t>Vikingtiden: ca.800-1050</a:t>
            </a:r>
            <a:endParaRPr lang="nb-NO" sz="120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Vikingtokter</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Fredelig handel</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Utvandring til England – mange vikinger ble kristne her og hadde kontakt med venner i hjemlandet Norge.</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På den måten begynner kristendommen å bli kjent i Norge, og de første spirene til kirkelig konfirmasjon blir lagt. </a:t>
            </a:r>
          </a:p>
          <a:p>
            <a:pPr marL="0" indent="0">
              <a:buFont typeface="Wingdings" panose="05000000000000000000" pitchFamily="2" charset="2"/>
              <a:buNone/>
            </a:pPr>
            <a:endParaRPr lang="nb-NO" sz="1200">
              <a:latin typeface="Calibri" panose="020F0502020204030204" pitchFamily="34" charset="0"/>
              <a:cs typeface="Calibri" panose="020F0502020204030204" pitchFamily="34" charset="0"/>
            </a:endParaRPr>
          </a:p>
          <a:p>
            <a:pPr marL="0" indent="0">
              <a:buFont typeface="Arial"/>
              <a:buNone/>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buFont typeface="Arial"/>
              <a:buNone/>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marL="285750" indent="-285750">
              <a:buFont typeface="Arial"/>
              <a:buChar char="•"/>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 sør-vestre Norge, som etterhvert skulle bli Stavanger bispedømme, var ett av de tidligste områdene i Norge hvor kristendommen slo rot.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a:buChar char="•"/>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Gjennom vikingtiden fra slutten av 700-tallet til midt på 1000-tallet var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kontakten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mellom denne delen av landet og de kristne Britiske øyer, Nederlandene og Normandie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svært viktig</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buFont typeface="Arial"/>
              <a:buChar char="•"/>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Mest kjent er krigerske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vikingtokter</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men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kontakten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bestod også av fredelig handel og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utvandring</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buFont typeface="Arial"/>
              <a:buChar char="•"/>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norske settlerne i England gikk stort sett over til kristen religion i andre generasjon, samtidig som de opprettholdt kontakten med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gamlelandet</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 8</a:t>
            </a:r>
          </a:p>
        </p:txBody>
      </p:sp>
      <p:sp>
        <p:nvSpPr>
          <p:cNvPr id="4" name="Plassholder for lysbildenummer 3"/>
          <p:cNvSpPr>
            <a:spLocks noGrp="1"/>
          </p:cNvSpPr>
          <p:nvPr>
            <p:ph type="sldNum" sz="quarter" idx="5"/>
          </p:nvPr>
        </p:nvSpPr>
        <p:spPr/>
        <p:txBody>
          <a:bodyPr/>
          <a:lstStyle/>
          <a:p>
            <a:fld id="{67FCFFFB-9B97-4C32-B3AE-9676B7D1B4EA}" type="slidenum">
              <a:rPr lang="nb-NO" smtClean="0"/>
              <a:t>4</a:t>
            </a:fld>
            <a:endParaRPr lang="nb-NO"/>
          </a:p>
        </p:txBody>
      </p:sp>
    </p:spTree>
    <p:extLst>
      <p:ext uri="{BB962C8B-B14F-4D97-AF65-F5344CB8AC3E}">
        <p14:creationId xmlns:p14="http://schemas.microsoft.com/office/powerpoint/2010/main" val="159136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a:buNone/>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r>
              <a:rPr lang="nb-NO" sz="1200">
                <a:latin typeface="Calibri" panose="020F0502020204030204" pitchFamily="34" charset="0"/>
                <a:cs typeface="Calibri" panose="020F0502020204030204" pitchFamily="34" charset="0"/>
              </a:rPr>
              <a:t>Kristningskongene i </a:t>
            </a:r>
            <a:r>
              <a:rPr lang="nb-NO" sz="1200" err="1">
                <a:latin typeface="Calibri" panose="020F0502020204030204" pitchFamily="34" charset="0"/>
                <a:cs typeface="Calibri" panose="020F0502020204030204" pitchFamily="34" charset="0"/>
              </a:rPr>
              <a:t>hårfagreætten</a:t>
            </a:r>
            <a:r>
              <a:rPr lang="nb-NO" sz="1200">
                <a:latin typeface="Calibri" panose="020F0502020204030204" pitchFamily="34" charset="0"/>
                <a:cs typeface="Calibri" panose="020F0502020204030204" pitchFamily="34" charset="0"/>
              </a:rPr>
              <a:t>:</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Håkon den gode (935-960)</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Olav Tryggvasson (995-1000)</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Olav Haraldsson den hellige (1015-1030)</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Disse tre kongene ble avgjørende for kristningen av Norge.</a:t>
            </a:r>
          </a:p>
          <a:p>
            <a:pPr marL="0" indent="0">
              <a:buFont typeface="Arial"/>
              <a:buNone/>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a:buChar char="•"/>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buFont typeface="Arial"/>
              <a:buNone/>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marL="285750" indent="-285750">
              <a:buFont typeface="Arial"/>
              <a:buChar char="•"/>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Viktig for kristningsprosessen</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var</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også innsatsen til de tre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kongene</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av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hårfagreætten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Håkon den gode (935-60), Olav Tryggvason (995-1000) og Olav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Haraldson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den hellige (1015-1030).</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buFont typeface="Arial"/>
              <a:buChar char="•"/>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Håkon, som var oppfostret i England og døpt der, satte som konge i Norge straks i gang med å bygge kirker som han bemannet med prester fra England.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a:buChar char="•"/>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 Olav Tryggvason kom til Norge, valgte han Moster på Bømlo som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ilandstigningssted</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Det første han gjorde der, var å feire messe.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Samme sted valgte Olav Haraldsson da han 29 år senere samlet de fremste høvdingene i riket til et møte for å legge grunnen for en norsk kirkeordning.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nb-NO" sz="1200">
                <a:latin typeface="Calibri" panose="020F0502020204030204" pitchFamily="34" charset="0"/>
                <a:cs typeface="Calibri" panose="020F0502020204030204" pitchFamily="34" charset="0"/>
              </a:rPr>
              <a:t>Olav den hellige gjorde kristendommen til landets offisielle religion i 1020</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nb-NO" sz="1200">
                <a:latin typeface="Calibri" panose="020F0502020204030204" pitchFamily="34" charset="0"/>
                <a:cs typeface="Calibri" panose="020F0502020204030204" pitchFamily="34" charset="0"/>
              </a:rPr>
              <a:t>Kristendommen ble brukt til å samle landet og for å nedkjempe lokale høvdinger.</a:t>
            </a: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 8-9.</a:t>
            </a:r>
          </a:p>
        </p:txBody>
      </p:sp>
      <p:sp>
        <p:nvSpPr>
          <p:cNvPr id="4" name="Plassholder for lysbildenummer 3"/>
          <p:cNvSpPr>
            <a:spLocks noGrp="1"/>
          </p:cNvSpPr>
          <p:nvPr>
            <p:ph type="sldNum" sz="quarter" idx="5"/>
          </p:nvPr>
        </p:nvSpPr>
        <p:spPr/>
        <p:txBody>
          <a:bodyPr/>
          <a:lstStyle/>
          <a:p>
            <a:fld id="{67FCFFFB-9B97-4C32-B3AE-9676B7D1B4EA}" type="slidenum">
              <a:rPr lang="nb-NO" smtClean="0"/>
              <a:t>5</a:t>
            </a:fld>
            <a:endParaRPr lang="nb-NO"/>
          </a:p>
        </p:txBody>
      </p:sp>
    </p:spTree>
    <p:extLst>
      <p:ext uri="{BB962C8B-B14F-4D97-AF65-F5344CB8AC3E}">
        <p14:creationId xmlns:p14="http://schemas.microsoft.com/office/powerpoint/2010/main" val="653198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a:buNone/>
              <a:tabLst/>
              <a:defRPr/>
            </a:pPr>
            <a:r>
              <a:rPr lang="nb-NO" sz="1200" b="1">
                <a:solidFill>
                  <a:srgbClr val="000000"/>
                </a:solidFill>
                <a:latin typeface="Calibri" panose="020F0502020204030204" pitchFamily="34" charset="0"/>
                <a:ea typeface="Times New Roman" panose="02020603050405020304" pitchFamily="18" charset="0"/>
                <a:cs typeface="Calibri" panose="020F0502020204030204" pitchFamily="34" charset="0"/>
              </a:rPr>
              <a:t>Formidlingspunkter: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nb-NO" sz="1200">
                <a:latin typeface="Calibri" panose="020F0502020204030204" pitchFamily="34" charset="0"/>
                <a:cs typeface="Calibri" panose="020F0502020204030204" pitchFamily="34" charset="0"/>
              </a:rPr>
              <a:t>Et symbol på kristningen av Rogaland:</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Minnestein over Erling Skjalgsson </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Ble reist av presten Al(</a:t>
            </a:r>
            <a:r>
              <a:rPr lang="nb-NO" sz="1200" err="1">
                <a:latin typeface="Calibri" panose="020F0502020204030204" pitchFamily="34" charset="0"/>
                <a:cs typeface="Calibri" panose="020F0502020204030204" pitchFamily="34" charset="0"/>
              </a:rPr>
              <a:t>vgeir</a:t>
            </a:r>
            <a:r>
              <a:rPr lang="nb-NO" sz="1200">
                <a:latin typeface="Calibri" panose="020F0502020204030204" pitchFamily="34" charset="0"/>
                <a:cs typeface="Calibri" panose="020F0502020204030204" pitchFamily="34" charset="0"/>
              </a:rPr>
              <a:t>) etter Erlings død i 1027.</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Steinen stod ved veien inn til Stavanger, men står nå på Stavanger museum.</a:t>
            </a:r>
          </a:p>
          <a:p>
            <a:pPr marL="285750" indent="-285750">
              <a:buFont typeface="Wingdings" panose="05000000000000000000" pitchFamily="2" charset="2"/>
              <a:buChar char="v"/>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Kristenretten ble vedtatt i 1024. Den gav folket nye rettigheter, og samfunnet ble styrt etter prinsipper om likeverd. Treller, kvinner og barn fikk bedre rettsvern.</a:t>
            </a:r>
          </a:p>
          <a:p>
            <a:pPr marL="0" marR="0" lvl="0" indent="0" algn="l" defTabSz="914400" rtl="0" eaLnBrk="1" fontAlgn="auto" latinLnBrk="0" hangingPunct="1">
              <a:lnSpc>
                <a:spcPct val="107000"/>
              </a:lnSpc>
              <a:spcBef>
                <a:spcPts val="0"/>
              </a:spcBef>
              <a:spcAft>
                <a:spcPts val="800"/>
              </a:spcAft>
              <a:buClrTx/>
              <a:buSzTx/>
              <a:buFont typeface="Arial"/>
              <a:buNone/>
              <a:tabLst/>
              <a:defRPr/>
            </a:pP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a:buNone/>
              <a:tabLst/>
              <a:defRPr/>
            </a:pPr>
            <a:r>
              <a:rPr lang="nb-NO" sz="1200" b="1">
                <a:solidFill>
                  <a:srgbClr val="000000"/>
                </a:solidFill>
                <a:latin typeface="Calibri" panose="020F0502020204030204" pitchFamily="34" charset="0"/>
                <a:ea typeface="Times New Roman" panose="02020603050405020304" pitchFamily="18" charset="0"/>
                <a:cs typeface="Calibri" panose="020F0502020204030204" pitchFamily="34" charset="0"/>
              </a:rPr>
              <a:t>Utfyllende fakta:</a:t>
            </a: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En rekke kristne runeinnskrifter fra før 1050 viser kristendommens spredning både langs kysten og i innlandet lenge før organisering av noe bispedømme var på tale. </a:t>
            </a: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Samtlige kirker fra denne tiden var oppført i tre og er gått tapt. Noen var bygget av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stormenn som privatkirker</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på deres gårder. Andre var felleskirker som lokalsamfunnet hadde ansvar for å bygge og vedlikeholde</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800"/>
              </a:spcAft>
              <a:buClrTx/>
              <a:buSzTx/>
              <a:buFont typeface="Arial"/>
              <a:buNone/>
              <a:tabLst/>
              <a:defRPr/>
            </a:pPr>
            <a:endParaRPr lang="nb-NO" sz="1200">
              <a:latin typeface="Calibri" panose="020F0502020204030204" pitchFamily="34"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Hvor mange kirkebygg som fantes på 1000-tallet i det som skulle bli Stavanger bispedømme, vet vi lite om, heller ikke når de ble oppført.</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 </a:t>
            </a:r>
            <a:r>
              <a:rPr lang="nb-NO" sz="12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det har vært reist kirker her på denne tiden, og at det har vært prester knyttet til dem, er den kjente minnesteinen over Erling Skjalgsson et utvetydig bevis på.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Steinen ble reist av presten, Al(</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vgeir</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etter Erlings død i 1028, og stod ved innfartsveien til Stavanger.</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latin typeface="Calibri" panose="020F0502020204030204" pitchFamily="34" charset="0"/>
                <a:cs typeface="Calibri" panose="020F0502020204030204" pitchFamily="34" charset="0"/>
              </a:rPr>
              <a:t>Erling Skjalgsson var én av Norges mektigste menn omkring år 1000 med hovedsete på Sola, men trolig også ved </a:t>
            </a:r>
            <a:r>
              <a:rPr lang="nb-NO" sz="1200" err="1">
                <a:solidFill>
                  <a:srgbClr val="000000"/>
                </a:solidFill>
                <a:latin typeface="Calibri" panose="020F0502020204030204" pitchFamily="34" charset="0"/>
                <a:cs typeface="Calibri" panose="020F0502020204030204" pitchFamily="34" charset="0"/>
              </a:rPr>
              <a:t>Breiavannet</a:t>
            </a:r>
            <a:r>
              <a:rPr lang="nb-NO" sz="1200">
                <a:solidFill>
                  <a:srgbClr val="000000"/>
                </a:solidFill>
                <a:latin typeface="Calibri" panose="020F0502020204030204" pitchFamily="34" charset="0"/>
                <a:cs typeface="Calibri" panose="020F0502020204030204" pitchFamily="34" charset="0"/>
              </a:rPr>
              <a:t> i Stavanger. Erling ble drept av Olav Haraldssons mann, Aslak </a:t>
            </a:r>
            <a:r>
              <a:rPr lang="nb-NO" sz="1200" err="1">
                <a:solidFill>
                  <a:srgbClr val="000000"/>
                </a:solidFill>
                <a:latin typeface="Calibri" panose="020F0502020204030204" pitchFamily="34" charset="0"/>
                <a:cs typeface="Calibri" panose="020F0502020204030204" pitchFamily="34" charset="0"/>
              </a:rPr>
              <a:t>Fitjaskalle</a:t>
            </a:r>
            <a:r>
              <a:rPr lang="nb-NO" sz="1200">
                <a:solidFill>
                  <a:srgbClr val="000000"/>
                </a:solidFill>
                <a:latin typeface="Calibri" panose="020F0502020204030204" pitchFamily="34" charset="0"/>
                <a:cs typeface="Calibri" panose="020F0502020204030204" pitchFamily="34" charset="0"/>
              </a:rPr>
              <a:t>, etter slaget ved Bokn i Ryfylke i 1027.</a:t>
            </a: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På minnesteinen står det: «Al.. prest reiste denne stein etter Erling, sin herre, som ensom ble sveket ut av </a:t>
            </a:r>
            <a:r>
              <a:rPr lang="nb-NO" sz="1200" err="1">
                <a:solidFill>
                  <a:srgbClr val="000000"/>
                </a:solidFill>
                <a:latin typeface="Calibri" panose="020F0502020204030204" pitchFamily="34" charset="0"/>
                <a:ea typeface="Times New Roman" panose="02020603050405020304" pitchFamily="18" charset="0"/>
                <a:cs typeface="Calibri" panose="020F0502020204030204" pitchFamily="34" charset="0"/>
              </a:rPr>
              <a:t>aren</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nb-NO" sz="1200" err="1">
                <a:solidFill>
                  <a:srgbClr val="000000"/>
                </a:solidFill>
                <a:latin typeface="Calibri" panose="020F0502020204030204" pitchFamily="34" charset="0"/>
                <a:ea typeface="Times New Roman" panose="02020603050405020304" pitchFamily="18" charset="0"/>
                <a:cs typeface="Calibri" panose="020F0502020204030204" pitchFamily="34" charset="0"/>
              </a:rPr>
              <a:t>dvs</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løftingen bak på skipet) da han sloss mot Olav». </a:t>
            </a: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Ellers vet vi lite om hva kristendommen mer konkret innebar for folk flest i deres liv. </a:t>
            </a: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 den innrammet i alle fall folks liv på en ny måte med allmenn dåpsplikt, messer, gravferdsritualer og etterhvert innføring av kirkeåret med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søn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og helligdager, faste- og festtider.</a:t>
            </a: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a:buNone/>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 evighet til evighet s. 9</a:t>
            </a:r>
          </a:p>
          <a:p>
            <a:pPr marL="285750" indent="-285750">
              <a:lnSpc>
                <a:spcPct val="107000"/>
              </a:lnSpc>
              <a:spcAft>
                <a:spcPts val="800"/>
              </a:spcAft>
              <a:buFont typeface="Arial"/>
              <a:buChar char="•"/>
            </a:pPr>
            <a:endParaRPr lang="nb-NO" sz="1800">
              <a:solidFill>
                <a:srgbClr val="000000"/>
              </a:solidFill>
              <a:latin typeface="Times New Roman" panose="02020603050405020304" pitchFamily="18" charset="0"/>
              <a:ea typeface="Times New Roman" panose="02020603050405020304" pitchFamily="18" charset="0"/>
              <a:cs typeface="Times New Roman"/>
            </a:endParaRPr>
          </a:p>
        </p:txBody>
      </p:sp>
      <p:sp>
        <p:nvSpPr>
          <p:cNvPr id="4" name="Plassholder for lysbildenummer 3"/>
          <p:cNvSpPr>
            <a:spLocks noGrp="1"/>
          </p:cNvSpPr>
          <p:nvPr>
            <p:ph type="sldNum" sz="quarter" idx="5"/>
          </p:nvPr>
        </p:nvSpPr>
        <p:spPr/>
        <p:txBody>
          <a:bodyPr/>
          <a:lstStyle/>
          <a:p>
            <a:fld id="{67FCFFFB-9B97-4C32-B3AE-9676B7D1B4EA}" type="slidenum">
              <a:rPr lang="nb-NO" smtClean="0"/>
              <a:t>6</a:t>
            </a:fld>
            <a:endParaRPr lang="nb-NO"/>
          </a:p>
        </p:txBody>
      </p:sp>
    </p:spTree>
    <p:extLst>
      <p:ext uri="{BB962C8B-B14F-4D97-AF65-F5344CB8AC3E}">
        <p14:creationId xmlns:p14="http://schemas.microsoft.com/office/powerpoint/2010/main" val="29641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Stavanger bispedømme ble opprettet i om lag 1125 og Stavanger Domkirke bygges.</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Biskop </a:t>
            </a:r>
            <a:r>
              <a:rPr lang="nb-NO" sz="1200" b="0" err="1">
                <a:latin typeface="Calibri" panose="020F0502020204030204" pitchFamily="34" charset="0"/>
                <a:cs typeface="Calibri" panose="020F0502020204030204" pitchFamily="34" charset="0"/>
              </a:rPr>
              <a:t>Reinald</a:t>
            </a:r>
            <a:r>
              <a:rPr lang="nb-NO" sz="1200" b="0">
                <a:latin typeface="Calibri" panose="020F0502020204030204" pitchFamily="34" charset="0"/>
                <a:cs typeface="Calibri" panose="020F0502020204030204" pitchFamily="34" charset="0"/>
              </a:rPr>
              <a:t> fra Winchester i England blir den første biskopen i Stavanger bispedømme.</a:t>
            </a:r>
          </a:p>
          <a:p>
            <a:pPr marL="285750" indent="-285750">
              <a:buFont typeface="Wingdings" panose="05000000000000000000" pitchFamily="2" charset="2"/>
              <a:buChar char="v"/>
            </a:pPr>
            <a:r>
              <a:rPr lang="nb-NO" sz="1200" b="0" err="1">
                <a:latin typeface="Calibri" panose="020F0502020204030204" pitchFamily="34" charset="0"/>
                <a:cs typeface="Calibri" panose="020F0502020204030204" pitchFamily="34" charset="0"/>
              </a:rPr>
              <a:t>Reinald</a:t>
            </a:r>
            <a:r>
              <a:rPr lang="nb-NO" sz="1200" b="0">
                <a:latin typeface="Calibri" panose="020F0502020204030204" pitchFamily="34" charset="0"/>
                <a:cs typeface="Calibri" panose="020F0502020204030204" pitchFamily="34" charset="0"/>
              </a:rPr>
              <a:t> har med seg en </a:t>
            </a:r>
            <a:r>
              <a:rPr lang="nb-NO" sz="1200" b="0" i="1">
                <a:latin typeface="Calibri" panose="020F0502020204030204" pitchFamily="34" charset="0"/>
                <a:cs typeface="Calibri" panose="020F0502020204030204" pitchFamily="34" charset="0"/>
              </a:rPr>
              <a:t>relikvie </a:t>
            </a:r>
            <a:r>
              <a:rPr lang="nb-NO" sz="1200" b="0">
                <a:latin typeface="Calibri" panose="020F0502020204030204" pitchFamily="34" charset="0"/>
                <a:cs typeface="Calibri" panose="020F0502020204030204" pitchFamily="34" charset="0"/>
              </a:rPr>
              <a:t>– en bit av et armbein fra den hellige St. Svithun.</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En relikvie: Kroppsdel fra en helgen eller gjenstand som kan knyttes til vedkommende, og som kunne ha undergjørende kraft. </a:t>
            </a:r>
          </a:p>
          <a:p>
            <a:pPr>
              <a:lnSpc>
                <a:spcPct val="107000"/>
              </a:lnSpc>
              <a:spcAft>
                <a:spcPts val="800"/>
              </a:spcAft>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20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Ingen har med sikkerhet kunnet fastslå hvilket år bispesetet i Stavanger ble grunnlagt.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Det</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 kan fastslå, er at det må ha skjedd en gang mellom 1110 og 1128 på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brødrekongene</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Øystein og Sigurd Jorsalfar Magnussons tid, og at det har vært én av de to kongene som har vært initiativtager.</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lnSpc>
                <a:spcPct val="107000"/>
              </a:lnSpc>
              <a:spcAft>
                <a:spcPts val="800"/>
              </a:spcAft>
              <a:buFont typeface="Arial"/>
              <a:buChar char="•"/>
            </a:pP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Markeringen av jubileet har gått ut fra at bispedømmet ble opprettet om lag 1125.</a:t>
            </a:r>
          </a:p>
          <a:p>
            <a:pPr marL="285750" indent="-285750">
              <a:lnSpc>
                <a:spcPct val="107000"/>
              </a:lnSpc>
              <a:spcAft>
                <a:spcPts val="800"/>
              </a:spcAft>
              <a:buFont typeface="Arial"/>
              <a:buChar char="•"/>
            </a:pP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Den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nye biskopen,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Reinald</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ble hentet inn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til Stavanger fra</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Winchester i Syd-England, som lenge hadde vært et tilknytningspunkt for kongene og kirken i Norge.</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Alle kirker skulle på denne tiden vigsles til en helgen og utstyres med en relikvie</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 seg fra England hadde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biskop </a:t>
            </a:r>
            <a:r>
              <a:rPr lang="nb-NO" sz="1200" err="1">
                <a:solidFill>
                  <a:srgbClr val="000000"/>
                </a:solidFill>
                <a:latin typeface="Calibri" panose="020F0502020204030204" pitchFamily="34" charset="0"/>
                <a:ea typeface="Times New Roman" panose="02020603050405020304" pitchFamily="18" charset="0"/>
                <a:cs typeface="Calibri" panose="020F0502020204030204" pitchFamily="34" charset="0"/>
              </a:rPr>
              <a:t>Reinald</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en bit av et armbein fra den hellige St. Svithun.</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 opprettelsen av bispesetet fikk det som trolig var en fylkeskirke i Stavanger, ny status som katedral.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Og det måtte oppføres et kirkebygg i stein som var en bispekirke verdig.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samfunnet i Stavanger innebar dette tilflytting av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håndverkere</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handelsfolk og tjenesteytere av mange slag.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Og for presteskap og kirker omkring i det nye bispedømmet, innebar det fastere og kortere forbindelser til et nytt administrativt og åndelig sentrum. </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 10-13</a:t>
            </a:r>
          </a:p>
        </p:txBody>
      </p:sp>
      <p:sp>
        <p:nvSpPr>
          <p:cNvPr id="4" name="Plassholder for lysbildenummer 3"/>
          <p:cNvSpPr>
            <a:spLocks noGrp="1"/>
          </p:cNvSpPr>
          <p:nvPr>
            <p:ph type="sldNum" sz="quarter" idx="5"/>
          </p:nvPr>
        </p:nvSpPr>
        <p:spPr/>
        <p:txBody>
          <a:bodyPr/>
          <a:lstStyle/>
          <a:p>
            <a:fld id="{67FCFFFB-9B97-4C32-B3AE-9676B7D1B4EA}" type="slidenum">
              <a:rPr lang="nb-NO" smtClean="0"/>
              <a:t>7</a:t>
            </a:fld>
            <a:endParaRPr lang="nb-NO"/>
          </a:p>
        </p:txBody>
      </p:sp>
    </p:spTree>
    <p:extLst>
      <p:ext uri="{BB962C8B-B14F-4D97-AF65-F5344CB8AC3E}">
        <p14:creationId xmlns:p14="http://schemas.microsoft.com/office/powerpoint/2010/main" val="630654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Glanstid/storhetstid på 1200-tallet – både for kirken og  kongeriket Norge.</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Flotte gotiske kirker bygges i bispedømmet: Avaldsnes, Hesby, Ogna, Øyestad og Utstein kloster.</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Kirken blir en viktig del av folks liv, i alt som skjer, fra vugge til grav.</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Samfunnets regler og kirkens regler hang uløselig sammen.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Et liv utenfor kirken var utenkelig.</a:t>
            </a:r>
            <a:r>
              <a:rPr lang="nb-NO" sz="12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buFont typeface="Wingdings" panose="05000000000000000000" pitchFamily="2" charset="2"/>
              <a:buChar char="v"/>
            </a:pPr>
            <a:endParaRPr lang="nb-NO" sz="1200" b="0">
              <a:latin typeface="Calibri" panose="020F0502020204030204" pitchFamily="34" charset="0"/>
              <a:cs typeface="Calibri" panose="020F0502020204030204" pitchFamily="34" charset="0"/>
            </a:endParaRPr>
          </a:p>
          <a:p>
            <a:pPr>
              <a:lnSpc>
                <a:spcPct val="107000"/>
              </a:lnSpc>
              <a:spcAft>
                <a:spcPts val="800"/>
              </a:spcAft>
            </a:pPr>
            <a:endPar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nb-NO"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Utfyllende fakta: </a:t>
            </a:r>
            <a:endParaRPr lang="nb-NO" sz="1200" b="1">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a:buChar char="•"/>
            </a:pP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1200-tallet omtales </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 rette som Norges storhetstid. Og dette gjaldt både for kongeriket og kirken.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to kongene som skapte glanstid, var den politisk mektige Håkon Håkonsson (1217-63) og hans boklærde og kirkevennlige sønn, Magnus Lagabøte (1263-80).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 de øvrige bispedømmene, fant også Stavanger bispedømme i denne perioden sin fullt utbygde form</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20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a:buChar char="•"/>
            </a:pPr>
            <a:r>
              <a:rPr lang="nb-NO" sz="1200" b="0">
                <a:solidFill>
                  <a:srgbClr val="000000"/>
                </a:solidFill>
                <a:latin typeface="Calibri" panose="020F0502020204030204" pitchFamily="34" charset="0"/>
                <a:ea typeface="Times New Roman" panose="02020603050405020304" pitchFamily="18" charset="0"/>
                <a:cs typeface="Calibri" panose="020F0502020204030204" pitchFamily="34" charset="0"/>
              </a:rPr>
              <a:t>Blant annet byggevirksomhet</a:t>
            </a: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med oppføring av en rekke flotte gotiske steinkirker, bl.a. Avaldsnes, Hesby, Ogna, Øyestad, Utstein.</a:t>
            </a:r>
            <a:endParaRPr lang="nb-NO" sz="1200" b="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a:buChar char="•"/>
            </a:pP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folk flest innebar dette at kirken nå omsluttet deres </a:t>
            </a:r>
            <a:r>
              <a:rPr lang="nb-NO" sz="1200" b="0">
                <a:solidFill>
                  <a:srgbClr val="000000"/>
                </a:solidFill>
                <a:latin typeface="Calibri" panose="020F0502020204030204" pitchFamily="34" charset="0"/>
                <a:ea typeface="Times New Roman" panose="02020603050405020304" pitchFamily="18" charset="0"/>
                <a:cs typeface="Calibri" panose="020F0502020204030204" pitchFamily="34" charset="0"/>
              </a:rPr>
              <a:t>liv </a:t>
            </a: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 vugge til grav, og et liv utenfor denne rammen var utenkelig.</a:t>
            </a:r>
            <a:r>
              <a:rPr lang="nb-NO" sz="12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lnSpc>
                <a:spcPct val="107000"/>
              </a:lnSpc>
              <a:spcAft>
                <a:spcPts val="800"/>
              </a:spcAft>
              <a:buFont typeface="Arial"/>
              <a:buChar char="•"/>
            </a:pP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 var gjennom kirken at de store livsbegivenhetene ble markert; dåp, konfirmasjon, giftemål, sjelepleie ved sykdom og død, og gravferd. </a:t>
            </a:r>
            <a:endParaRPr lang="nb-NO" sz="1200" b="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Og underveis bestod livet i regelmessig deltagelse i messen, feiring av helgendager, personlig skrifte for presten minst én gang i året, etterlevelse av reglene for faste og for seksuelt avhold</a:t>
            </a:r>
            <a:r>
              <a:rPr lang="nb-NO" sz="1200" b="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nb-NO" sz="1200" b="0">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Stort sett virket konge og kirke godt sammen i perioden. Selvsagt var det biskopen som styrte over kirken, geistligheten og folks religiøse saker under tilsyn av erkebiskopen. </a:t>
            </a:r>
          </a:p>
          <a:p>
            <a:pPr marL="285750" indent="-285750">
              <a:buFont typeface="Arial"/>
              <a:buChar char="•"/>
            </a:pPr>
            <a:endParaRPr lang="nb-NO" sz="1200">
              <a:solidFill>
                <a:srgbClr val="000000"/>
              </a:solidFill>
              <a:effectLst/>
              <a:latin typeface="Calibri" panose="020F0502020204030204" pitchFamily="34" charset="0"/>
              <a:cs typeface="Calibri" panose="020F0502020204030204" pitchFamily="34" charset="0"/>
            </a:endParaRPr>
          </a:p>
          <a:p>
            <a:pPr marL="0" indent="0">
              <a:buFont typeface="Arial"/>
              <a:buNone/>
            </a:pPr>
            <a:r>
              <a:rPr lang="nb-NO" sz="1200">
                <a:solidFill>
                  <a:srgbClr val="000000"/>
                </a:solidFill>
                <a:effectLst/>
                <a:latin typeface="Calibri" panose="020F0502020204030204" pitchFamily="34" charset="0"/>
                <a:cs typeface="Calibri" panose="020F0502020204030204" pitchFamily="34" charset="0"/>
              </a:rPr>
              <a:t>Fra evighet til evighet s. 20-23</a:t>
            </a:r>
            <a:endParaRPr lang="nb-NO" sz="120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5"/>
          </p:nvPr>
        </p:nvSpPr>
        <p:spPr/>
        <p:txBody>
          <a:bodyPr/>
          <a:lstStyle/>
          <a:p>
            <a:fld id="{67FCFFFB-9B97-4C32-B3AE-9676B7D1B4EA}" type="slidenum">
              <a:rPr lang="nb-NO" smtClean="0"/>
              <a:t>8</a:t>
            </a:fld>
            <a:endParaRPr lang="nb-NO"/>
          </a:p>
        </p:txBody>
      </p:sp>
    </p:spTree>
    <p:extLst>
      <p:ext uri="{BB962C8B-B14F-4D97-AF65-F5344CB8AC3E}">
        <p14:creationId xmlns:p14="http://schemas.microsoft.com/office/powerpoint/2010/main" val="2524771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I 1327 dukker en pengeinnkrever fra paven i Roma</a:t>
            </a:r>
            <a:r>
              <a:rPr lang="nb-NO" sz="1200">
                <a:solidFill>
                  <a:srgbClr val="000000"/>
                </a:solidFill>
                <a:effectLst/>
                <a:latin typeface="Calibri" panose="020F0502020204030204" pitchFamily="34" charset="0"/>
                <a:cs typeface="Calibri" panose="020F0502020204030204" pitchFamily="34" charset="0"/>
              </a:rPr>
              <a:t> opp</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 egen høye person i Stavanger – noe som var enestående. </a:t>
            </a:r>
            <a:endParaRPr lang="nb-NO" sz="120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Biskop Eirik </a:t>
            </a:r>
            <a:r>
              <a:rPr lang="nb-NO" sz="1200" err="1">
                <a:latin typeface="Calibri" panose="020F0502020204030204" pitchFamily="34" charset="0"/>
                <a:cs typeface="Calibri" panose="020F0502020204030204" pitchFamily="34" charset="0"/>
              </a:rPr>
              <a:t>Ogmundsson</a:t>
            </a:r>
            <a:r>
              <a:rPr lang="nb-NO" sz="1200">
                <a:latin typeface="Calibri" panose="020F0502020204030204" pitchFamily="34" charset="0"/>
                <a:cs typeface="Calibri" panose="020F0502020204030204" pitchFamily="34" charset="0"/>
              </a:rPr>
              <a:t> og Orm </a:t>
            </a:r>
            <a:r>
              <a:rPr lang="nb-NO" sz="1200" err="1">
                <a:latin typeface="Calibri" panose="020F0502020204030204" pitchFamily="34" charset="0"/>
                <a:cs typeface="Calibri" panose="020F0502020204030204" pitchFamily="34" charset="0"/>
              </a:rPr>
              <a:t>Halgeirsson</a:t>
            </a:r>
            <a:r>
              <a:rPr lang="nb-NO" sz="1200">
                <a:latin typeface="Calibri" panose="020F0502020204030204" pitchFamily="34" charset="0"/>
                <a:cs typeface="Calibri" panose="020F0502020204030204" pitchFamily="34" charset="0"/>
              </a:rPr>
              <a:t> prøver å gjemme unna pengene.</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Paven truer med straff</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Paven får bare utbetalt halvparten av det han krevde.</a:t>
            </a:r>
          </a:p>
          <a:p>
            <a:pPr marL="0" indent="0">
              <a:buFont typeface="Arial" panose="020B0604020202020204" pitchFamily="34" charset="0"/>
              <a:buNone/>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buFont typeface="Arial" panose="020B0604020202020204" pitchFamily="34" charset="0"/>
              <a:buNone/>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marL="285750" indent="-285750">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 kilder i Vatikanarkivet vet vi at det like fra siste halvpart av 1100-tallet hadde gått en jevn strøm av skatter og avgifter fra Stavanger bispedømme til pavestolen. </a:t>
            </a:r>
          </a:p>
          <a:p>
            <a:pPr marL="285750" indent="-285750">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 at en pavelig skattekollektør i egen høye person dukker opp i Stavanger i juni 1327, er enestående. </a:t>
            </a:r>
          </a:p>
          <a:p>
            <a:pPr marL="285750" indent="-285750">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Stavangerbiskop Eirik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Ogmundsson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og den lokale underkollektøren, Orm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Halgeirsson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forsøkte så godt de kunne å holde tilbake penger.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Først etter trussel om å lyse hele bispedømmet i interdikt, </a:t>
            </a:r>
            <a:r>
              <a:rPr lang="nb-NO" sz="1200">
                <a:latin typeface="Calibri" panose="020F0502020204030204" pitchFamily="34" charset="0"/>
                <a:cs typeface="Calibri" panose="020F0502020204030204" pitchFamily="34" charset="0"/>
              </a:rPr>
              <a:t>en straff om å legge ned all kirkelig virksomhet, </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fikk kollektøren utbetalt 513 mark sølv som utgjorde ca. halvparten av ilagt skatt.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a:solidFill>
                <a:srgbClr val="000000"/>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rgbClr val="000000"/>
                </a:solidFill>
                <a:effectLst/>
                <a:latin typeface="Calibri" panose="020F0502020204030204" pitchFamily="34" charset="0"/>
                <a:cs typeface="Calibri" panose="020F0502020204030204" pitchFamily="34" charset="0"/>
              </a:rPr>
              <a:t>Fra evighet til evighet s. 22-23</a:t>
            </a:r>
          </a:p>
        </p:txBody>
      </p:sp>
      <p:sp>
        <p:nvSpPr>
          <p:cNvPr id="4" name="Plassholder for lysbildenummer 3"/>
          <p:cNvSpPr>
            <a:spLocks noGrp="1"/>
          </p:cNvSpPr>
          <p:nvPr>
            <p:ph type="sldNum" sz="quarter" idx="5"/>
          </p:nvPr>
        </p:nvSpPr>
        <p:spPr/>
        <p:txBody>
          <a:bodyPr/>
          <a:lstStyle/>
          <a:p>
            <a:fld id="{67FCFFFB-9B97-4C32-B3AE-9676B7D1B4EA}" type="slidenum">
              <a:rPr lang="nb-NO" smtClean="0"/>
              <a:t>9</a:t>
            </a:fld>
            <a:endParaRPr lang="nb-NO"/>
          </a:p>
        </p:txBody>
      </p:sp>
    </p:spTree>
    <p:extLst>
      <p:ext uri="{BB962C8B-B14F-4D97-AF65-F5344CB8AC3E}">
        <p14:creationId xmlns:p14="http://schemas.microsoft.com/office/powerpoint/2010/main" val="42166090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eig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3C08E7BE-FC21-3941-9144-0A6D17A15EC6}"/>
              </a:ext>
            </a:extLst>
          </p:cNvPr>
          <p:cNvSpPr>
            <a:spLocks noGrp="1"/>
          </p:cNvSpPr>
          <p:nvPr>
            <p:ph type="ctrTitle"/>
          </p:nvPr>
        </p:nvSpPr>
        <p:spPr>
          <a:xfrm>
            <a:off x="623888" y="2653904"/>
            <a:ext cx="10944224" cy="883642"/>
          </a:xfrm>
        </p:spPr>
        <p:txBody>
          <a:bodyPr anchor="b">
            <a:noAutofit/>
          </a:bodyPr>
          <a:lstStyle>
            <a:lvl1pPr algn="ctr">
              <a:defRPr sz="4000">
                <a:solidFill>
                  <a:schemeClr val="accent1">
                    <a:lumMod val="75000"/>
                  </a:schemeClr>
                </a:solidFill>
              </a:defRPr>
            </a:lvl1pPr>
          </a:lstStyle>
          <a:p>
            <a:r>
              <a:rPr lang="nb-NO" noProof="0"/>
              <a:t>Klikk for å redigere tittelstil</a:t>
            </a:r>
          </a:p>
        </p:txBody>
      </p:sp>
      <p:sp>
        <p:nvSpPr>
          <p:cNvPr id="3" name="Undertittel 2">
            <a:extLst>
              <a:ext uri="{FF2B5EF4-FFF2-40B4-BE49-F238E27FC236}">
                <a16:creationId xmlns:a16="http://schemas.microsoft.com/office/drawing/2014/main" id="{1212CF59-18AF-4541-8840-B68AF0CABCE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accent1">
                    <a:lumMod val="75000"/>
                  </a:schemeClr>
                </a:solidFill>
              </a:defRPr>
            </a:lvl1pPr>
          </a:lstStyle>
          <a:p>
            <a:fld id="{736E0AFC-2F9B-9C44-A28C-1E0A774CA924}" type="datetime1">
              <a:rPr lang="nb-NO" smtClean="0"/>
              <a:t>17.09.2024</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accent1">
                    <a:lumMod val="75000"/>
                  </a:schemeClr>
                </a:solidFill>
              </a:defRPr>
            </a:lvl1pPr>
          </a:lstStyle>
          <a:p>
            <a:fld id="{46765B28-40BF-0A46-BB8F-30D004035CD9}" type="slidenum">
              <a:rPr lang="nb-NO" smtClean="0"/>
              <a:pPr/>
              <a:t>‹#›</a:t>
            </a:fld>
            <a:endParaRPr lang="nb-NO"/>
          </a:p>
        </p:txBody>
      </p:sp>
      <p:pic>
        <p:nvPicPr>
          <p:cNvPr id="19" name="Bilde 18">
            <a:extLst>
              <a:ext uri="{FF2B5EF4-FFF2-40B4-BE49-F238E27FC236}">
                <a16:creationId xmlns:a16="http://schemas.microsoft.com/office/drawing/2014/main" id="{6E8E34C0-0B68-EA43-A91F-06154E398FB8}"/>
              </a:ext>
            </a:extLst>
          </p:cNvPr>
          <p:cNvPicPr>
            <a:picLocks noChangeAspect="1"/>
          </p:cNvPicPr>
          <p:nvPr userDrawn="1"/>
        </p:nvPicPr>
        <p:blipFill>
          <a:blip r:embed="rId2"/>
          <a:stretch>
            <a:fillRect/>
          </a:stretch>
        </p:blipFill>
        <p:spPr>
          <a:xfrm>
            <a:off x="4338487" y="815745"/>
            <a:ext cx="3515024" cy="1204587"/>
          </a:xfrm>
          <a:prstGeom prst="rect">
            <a:avLst/>
          </a:prstGeom>
        </p:spPr>
      </p:pic>
      <p:sp>
        <p:nvSpPr>
          <p:cNvPr id="7" name="Plassholder for tekst 6">
            <a:extLst>
              <a:ext uri="{FF2B5EF4-FFF2-40B4-BE49-F238E27FC236}">
                <a16:creationId xmlns:a16="http://schemas.microsoft.com/office/drawing/2014/main" id="{225FAD8B-416D-AA48-B2B5-78C171519C9B}"/>
              </a:ext>
            </a:extLst>
          </p:cNvPr>
          <p:cNvSpPr>
            <a:spLocks noGrp="1"/>
          </p:cNvSpPr>
          <p:nvPr>
            <p:ph type="body" sz="quarter" idx="13" hasCustomPrompt="1"/>
          </p:nvPr>
        </p:nvSpPr>
        <p:spPr>
          <a:xfrm>
            <a:off x="623888" y="2128878"/>
            <a:ext cx="10944224" cy="416480"/>
          </a:xfrm>
        </p:spPr>
        <p:txBody>
          <a:bodyPr/>
          <a:lstStyle>
            <a:lvl1pPr marL="0" indent="0" algn="ctr">
              <a:buNone/>
              <a:defRPr sz="2100"/>
            </a:lvl1pPr>
          </a:lstStyle>
          <a:p>
            <a:pPr lvl="0"/>
            <a:r>
              <a:rPr lang="nb-NO"/>
              <a:t>Sett inn navn på avsender</a:t>
            </a:r>
          </a:p>
        </p:txBody>
      </p:sp>
    </p:spTree>
    <p:extLst>
      <p:ext uri="{BB962C8B-B14F-4D97-AF65-F5344CB8AC3E}">
        <p14:creationId xmlns:p14="http://schemas.microsoft.com/office/powerpoint/2010/main" val="3763168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p>
            <a:fld id="{164F8536-0BE2-2E4B-A8A8-DB84D1FEAC6C}" type="datetime1">
              <a:rPr lang="nb-NO" smtClean="0"/>
              <a:t>17.09.2024</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16936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707FB857-A31A-7249-B4E8-37C16EF5CC62}" type="datetime1">
              <a:rPr lang="nb-NO" smtClean="0"/>
              <a:t>17.09.2024</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0" name="Bilde 9">
            <a:extLst>
              <a:ext uri="{FF2B5EF4-FFF2-40B4-BE49-F238E27FC236}">
                <a16:creationId xmlns:a16="http://schemas.microsoft.com/office/drawing/2014/main" id="{370FB8C5-4E46-0144-92C5-637BD509B61A}"/>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748419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tel og innhold sor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C80DA261-C13B-3F42-9492-A1AF009151F2}" type="datetime1">
              <a:rPr lang="nb-NO" smtClean="0"/>
              <a:t>17.09.2024</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0" name="Bilde 9">
            <a:extLst>
              <a:ext uri="{FF2B5EF4-FFF2-40B4-BE49-F238E27FC236}">
                <a16:creationId xmlns:a16="http://schemas.microsoft.com/office/drawing/2014/main" id="{52F79A17-B5DF-8C4E-84DB-E96DE20FF6B6}"/>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67907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39CF89B-927F-2043-B621-25F31CF4D1D6}"/>
              </a:ext>
            </a:extLst>
          </p:cNvPr>
          <p:cNvSpPr>
            <a:spLocks noGrp="1"/>
          </p:cNvSpPr>
          <p:nvPr>
            <p:ph sz="half" idx="2"/>
          </p:nvPr>
        </p:nvSpPr>
        <p:spPr>
          <a:xfrm>
            <a:off x="6275387" y="1385889"/>
            <a:ext cx="5292725" cy="4672011"/>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p>
            <a:fld id="{F2DE88B6-E66D-1049-95EA-32C0EE5A7891}" type="datetime1">
              <a:rPr lang="nb-NO" smtClean="0"/>
              <a:t>17.09.2024</a:t>
            </a:fld>
            <a:endParaRPr lang="nb-NO"/>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56183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9D867C-F048-D046-988C-94A0219246C5}"/>
              </a:ext>
            </a:extLst>
          </p:cNvPr>
          <p:cNvSpPr>
            <a:spLocks noGrp="1"/>
          </p:cNvSpPr>
          <p:nvPr>
            <p:ph type="title"/>
          </p:nvPr>
        </p:nvSpPr>
        <p:spPr>
          <a:xfrm>
            <a:off x="623888" y="225425"/>
            <a:ext cx="10944224" cy="8683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9E51054-560E-A941-91B2-9557D2700E77}"/>
              </a:ext>
            </a:extLst>
          </p:cNvPr>
          <p:cNvSpPr>
            <a:spLocks noGrp="1"/>
          </p:cNvSpPr>
          <p:nvPr>
            <p:ph type="body" idx="1"/>
          </p:nvPr>
        </p:nvSpPr>
        <p:spPr>
          <a:xfrm>
            <a:off x="623888" y="1387475"/>
            <a:ext cx="5292725"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0AE458F-DB25-8C45-A41F-D62D8484CBA3}"/>
              </a:ext>
            </a:extLst>
          </p:cNvPr>
          <p:cNvSpPr>
            <a:spLocks noGrp="1"/>
          </p:cNvSpPr>
          <p:nvPr>
            <p:ph sz="half" idx="2"/>
          </p:nvPr>
        </p:nvSpPr>
        <p:spPr>
          <a:xfrm>
            <a:off x="623888" y="2046287"/>
            <a:ext cx="5292725"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EB2031B9-C24F-3545-B8AA-35A976DFD24A}"/>
              </a:ext>
            </a:extLst>
          </p:cNvPr>
          <p:cNvSpPr>
            <a:spLocks noGrp="1"/>
          </p:cNvSpPr>
          <p:nvPr>
            <p:ph type="body" sz="quarter" idx="3"/>
          </p:nvPr>
        </p:nvSpPr>
        <p:spPr>
          <a:xfrm>
            <a:off x="6275389" y="1387475"/>
            <a:ext cx="5292724"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F759595-20BD-EA4D-8AA8-F99F55FE5E4B}"/>
              </a:ext>
            </a:extLst>
          </p:cNvPr>
          <p:cNvSpPr>
            <a:spLocks noGrp="1"/>
          </p:cNvSpPr>
          <p:nvPr>
            <p:ph sz="quarter" idx="4"/>
          </p:nvPr>
        </p:nvSpPr>
        <p:spPr>
          <a:xfrm>
            <a:off x="6275388" y="2046287"/>
            <a:ext cx="5292724"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006F4C2-5293-E044-83D4-05CD33380EA3}"/>
              </a:ext>
            </a:extLst>
          </p:cNvPr>
          <p:cNvSpPr>
            <a:spLocks noGrp="1"/>
          </p:cNvSpPr>
          <p:nvPr>
            <p:ph type="dt" sz="half" idx="10"/>
          </p:nvPr>
        </p:nvSpPr>
        <p:spPr/>
        <p:txBody>
          <a:bodyPr/>
          <a:lstStyle/>
          <a:p>
            <a:fld id="{799EAAB4-E682-9F49-892F-12AC1E74BE2E}" type="datetime1">
              <a:rPr lang="nb-NO" smtClean="0"/>
              <a:t>17.09.2024</a:t>
            </a:fld>
            <a:endParaRPr lang="nb-NO"/>
          </a:p>
        </p:txBody>
      </p:sp>
      <p:sp>
        <p:nvSpPr>
          <p:cNvPr id="8" name="Plassholder for bunntekst 7">
            <a:extLst>
              <a:ext uri="{FF2B5EF4-FFF2-40B4-BE49-F238E27FC236}">
                <a16:creationId xmlns:a16="http://schemas.microsoft.com/office/drawing/2014/main" id="{1697B7BA-0E96-3140-8A35-EB726CD0AE48}"/>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6748FF31-39B3-9A46-A424-FA2221D081FA}"/>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7080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5292725" cy="868363"/>
          </a:xfrm>
        </p:spPr>
        <p:txBody>
          <a:bodyPr anchor="ctr"/>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6275388" y="0"/>
            <a:ext cx="5916612" cy="6858000"/>
          </a:xfrm>
          <a:pattFill prst="pct25">
            <a:fgClr>
              <a:schemeClr val="bg1">
                <a:lumMod val="85000"/>
              </a:schemeClr>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31B42287-BE59-A645-A7D7-BF591658194D}"/>
              </a:ext>
            </a:extLst>
          </p:cNvPr>
          <p:cNvSpPr>
            <a:spLocks noGrp="1"/>
          </p:cNvSpPr>
          <p:nvPr>
            <p:ph type="body" sz="half" idx="2"/>
          </p:nvPr>
        </p:nvSpPr>
        <p:spPr>
          <a:xfrm>
            <a:off x="623888" y="1385887"/>
            <a:ext cx="5292725" cy="4851399"/>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7511C53C-C25E-8E48-B7FA-A6089A808DA3}" type="datetime1">
              <a:rPr lang="nb-NO" smtClean="0"/>
              <a:t>17.09.2024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83919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hold med tekst rød th">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0B21C0D-34D6-CC48-B026-04FBA14EC411}"/>
              </a:ext>
            </a:extLst>
          </p:cNvPr>
          <p:cNvSpPr/>
          <p:nvPr userDrawn="1"/>
        </p:nvSpPr>
        <p:spPr>
          <a:xfrm>
            <a:off x="609600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innhold 3">
            <a:extLst>
              <a:ext uri="{FF2B5EF4-FFF2-40B4-BE49-F238E27FC236}">
                <a16:creationId xmlns:a16="http://schemas.microsoft.com/office/drawing/2014/main" id="{998B0CB3-98B5-DE45-A6B8-C8DCB6EA5840}"/>
              </a:ext>
            </a:extLst>
          </p:cNvPr>
          <p:cNvSpPr>
            <a:spLocks noGrp="1"/>
          </p:cNvSpPr>
          <p:nvPr>
            <p:ph sz="half" idx="2"/>
          </p:nvPr>
        </p:nvSpPr>
        <p:spPr>
          <a:xfrm>
            <a:off x="6275387" y="1385889"/>
            <a:ext cx="5292725" cy="4672011"/>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9C92418-944A-DE45-84F4-3678D2B73149}"/>
              </a:ext>
            </a:extLst>
          </p:cNvPr>
          <p:cNvSpPr>
            <a:spLocks noGrp="1"/>
          </p:cNvSpPr>
          <p:nvPr>
            <p:ph type="dt" sz="half" idx="10"/>
          </p:nvPr>
        </p:nvSpPr>
        <p:spPr/>
        <p:txBody>
          <a:bodyPr/>
          <a:lstStyle>
            <a:lvl1pPr>
              <a:defRPr>
                <a:solidFill>
                  <a:schemeClr val="bg1"/>
                </a:solidFill>
              </a:defRPr>
            </a:lvl1pPr>
          </a:lstStyle>
          <a:p>
            <a:fld id="{385EC9BE-EF3A-8749-AAF4-B3425C559574}" type="datetime1">
              <a:rPr lang="nb-NO" smtClean="0"/>
              <a:t>17.09.2024</a:t>
            </a:fld>
            <a:endParaRPr lang="nb-NO"/>
          </a:p>
        </p:txBody>
      </p:sp>
      <p:sp>
        <p:nvSpPr>
          <p:cNvPr id="6" name="Plassholder for bunntekst 5">
            <a:extLst>
              <a:ext uri="{FF2B5EF4-FFF2-40B4-BE49-F238E27FC236}">
                <a16:creationId xmlns:a16="http://schemas.microsoft.com/office/drawing/2014/main" id="{ED2147FD-2928-044D-B8CD-0655BDC7ED5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D95FBE8-7FC7-614E-8C2A-060EB536D086}"/>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sp>
        <p:nvSpPr>
          <p:cNvPr id="8" name="Tittel 1">
            <a:extLst>
              <a:ext uri="{FF2B5EF4-FFF2-40B4-BE49-F238E27FC236}">
                <a16:creationId xmlns:a16="http://schemas.microsoft.com/office/drawing/2014/main" id="{72601CAB-C21E-D24F-BF67-C5098FFA2A5B}"/>
              </a:ext>
            </a:extLst>
          </p:cNvPr>
          <p:cNvSpPr>
            <a:spLocks noGrp="1"/>
          </p:cNvSpPr>
          <p:nvPr>
            <p:ph type="title"/>
          </p:nvPr>
        </p:nvSpPr>
        <p:spPr>
          <a:xfrm>
            <a:off x="623887" y="225425"/>
            <a:ext cx="5292726" cy="863600"/>
          </a:xfrm>
        </p:spPr>
        <p:txBody>
          <a:bodyPr/>
          <a:lstStyle/>
          <a:p>
            <a:r>
              <a:rPr lang="nb-NO"/>
              <a:t>Klikk for å redigere tittelstil</a:t>
            </a:r>
          </a:p>
        </p:txBody>
      </p:sp>
      <p:sp>
        <p:nvSpPr>
          <p:cNvPr id="9" name="Plassholder for innhold 2">
            <a:extLst>
              <a:ext uri="{FF2B5EF4-FFF2-40B4-BE49-F238E27FC236}">
                <a16:creationId xmlns:a16="http://schemas.microsoft.com/office/drawing/2014/main" id="{0A5CF174-B879-4D40-BD16-58B5AF8F40B1}"/>
              </a:ext>
            </a:extLst>
          </p:cNvPr>
          <p:cNvSpPr>
            <a:spLocks noGrp="1"/>
          </p:cNvSpPr>
          <p:nvPr>
            <p:ph sz="half" idx="13"/>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2656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med tekst rød tv">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0637D52-5D87-7944-8733-8B9A8E2E2870}"/>
              </a:ext>
            </a:extLst>
          </p:cNvPr>
          <p:cNvSpPr/>
          <p:nvPr userDrawn="1"/>
        </p:nvSpPr>
        <p:spPr>
          <a:xfrm>
            <a:off x="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a:xfrm>
            <a:off x="6275388" y="225425"/>
            <a:ext cx="5292726" cy="863600"/>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75389"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lvl1pPr>
              <a:defRPr>
                <a:solidFill>
                  <a:schemeClr val="accent1">
                    <a:lumMod val="75000"/>
                  </a:schemeClr>
                </a:solidFill>
              </a:defRPr>
            </a:lvl1pPr>
          </a:lstStyle>
          <a:p>
            <a:fld id="{BC56F16F-1804-3848-99E7-299DAB3D245D}" type="datetime1">
              <a:rPr lang="nb-NO" smtClean="0"/>
              <a:t>17.09.2024</a:t>
            </a:fld>
            <a:endParaRPr lang="nb-NO"/>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a:xfrm>
            <a:off x="6275388" y="6437935"/>
            <a:ext cx="4125210" cy="212492"/>
          </a:xfrm>
        </p:spPr>
        <p:txBody>
          <a:bodyPr/>
          <a:lstStyle>
            <a:lvl1pPr algn="l">
              <a:defRPr>
                <a:solidFill>
                  <a:schemeClr val="accent1">
                    <a:lumMod val="75000"/>
                  </a:schemeClr>
                </a:solidFill>
              </a:defRPr>
            </a:lvl1pPr>
          </a:lstStyle>
          <a:p>
            <a:endParaRPr lang="nb-NO"/>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lvl1pPr>
              <a:defRPr>
                <a:solidFill>
                  <a:schemeClr val="accent1">
                    <a:lumMod val="75000"/>
                  </a:schemeClr>
                </a:solidFill>
              </a:defRPr>
            </a:lvl1pPr>
          </a:lstStyle>
          <a:p>
            <a:fld id="{46765B28-40BF-0A46-BB8F-30D004035CD9}" type="slidenum">
              <a:rPr lang="nb-NO" smtClean="0"/>
              <a:pPr/>
              <a:t>‹#›</a:t>
            </a:fld>
            <a:endParaRPr lang="nb-NO"/>
          </a:p>
        </p:txBody>
      </p:sp>
      <p:pic>
        <p:nvPicPr>
          <p:cNvPr id="9" name="Bilde 8">
            <a:extLst>
              <a:ext uri="{FF2B5EF4-FFF2-40B4-BE49-F238E27FC236}">
                <a16:creationId xmlns:a16="http://schemas.microsoft.com/office/drawing/2014/main" id="{D3C36917-9AB3-434C-B2ED-754219CA730E}"/>
              </a:ext>
            </a:extLst>
          </p:cNvPr>
          <p:cNvPicPr>
            <a:picLocks noChangeAspect="1"/>
          </p:cNvPicPr>
          <p:nvPr userDrawn="1"/>
        </p:nvPicPr>
        <p:blipFill>
          <a:blip r:embed="rId2"/>
          <a:stretch>
            <a:fillRect/>
          </a:stretch>
        </p:blipFill>
        <p:spPr>
          <a:xfrm>
            <a:off x="623888" y="6355464"/>
            <a:ext cx="1976438" cy="329406"/>
          </a:xfrm>
          <a:prstGeom prst="rect">
            <a:avLst/>
          </a:prstGeom>
        </p:spPr>
      </p:pic>
      <p:sp>
        <p:nvSpPr>
          <p:cNvPr id="10" name="Plassholder for innhold 2">
            <a:extLst>
              <a:ext uri="{FF2B5EF4-FFF2-40B4-BE49-F238E27FC236}">
                <a16:creationId xmlns:a16="http://schemas.microsoft.com/office/drawing/2014/main" id="{4254A864-6B0E-8941-B78B-7792DBB7B23A}"/>
              </a:ext>
            </a:extLst>
          </p:cNvPr>
          <p:cNvSpPr>
            <a:spLocks noGrp="1"/>
          </p:cNvSpPr>
          <p:nvPr>
            <p:ph sz="half" idx="13"/>
          </p:nvPr>
        </p:nvSpPr>
        <p:spPr>
          <a:xfrm>
            <a:off x="623888" y="1385889"/>
            <a:ext cx="5292726" cy="4672012"/>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66789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itat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B076686C-283D-F648-AC3F-1406D58D3986}" type="datetime1">
              <a:rPr lang="nb-NO" smtClean="0"/>
              <a:t>17.09.2024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961695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itat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DBCAF970-D685-7546-8718-61AD5B7B15DD}" type="datetime1">
              <a:rPr lang="nb-NO" smtClean="0"/>
              <a:t>17.09.2024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173219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5153172C-E5A6-B547-B606-488AA18D1FD3}" type="datetime1">
              <a:rPr lang="nb-NO" smtClean="0"/>
              <a:t>17.09.2024</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4AFB86AD-8F62-3B47-B902-D3A1DE88A4E8}"/>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E146FB5-7AA5-0241-8285-0DDE0786D5B6}"/>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6570C908-4686-524E-8921-ECE5178511BC}"/>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Plassholder for tekst 6">
            <a:extLst>
              <a:ext uri="{FF2B5EF4-FFF2-40B4-BE49-F238E27FC236}">
                <a16:creationId xmlns:a16="http://schemas.microsoft.com/office/drawing/2014/main" id="{1915944F-F5FF-CF4C-B5E1-B60D0B84FEBE}"/>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109303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itat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D259755F-ED6E-EB4E-925D-0BDB2585A6D3}" type="datetime1">
              <a:rPr lang="nb-NO" smtClean="0"/>
              <a:t>17.09.2024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58248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tat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051B26B0-9B72-1342-8A07-79F52C607727}" type="datetime1">
              <a:rPr lang="nb-NO" smtClean="0"/>
              <a:t>17.09.2024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325223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9AE69D-E235-D048-BDFA-FDEF686B7C4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5E12DA7-64E8-3B42-956B-662E98C63504}"/>
              </a:ext>
            </a:extLst>
          </p:cNvPr>
          <p:cNvSpPr>
            <a:spLocks noGrp="1"/>
          </p:cNvSpPr>
          <p:nvPr>
            <p:ph type="dt" sz="half" idx="10"/>
          </p:nvPr>
        </p:nvSpPr>
        <p:spPr/>
        <p:txBody>
          <a:bodyPr/>
          <a:lstStyle/>
          <a:p>
            <a:fld id="{B74115C1-0DCF-AD42-8642-059163C9676D}" type="datetime1">
              <a:rPr lang="nb-NO" smtClean="0"/>
              <a:t>17.09.2024</a:t>
            </a:fld>
            <a:endParaRPr lang="nb-NO"/>
          </a:p>
        </p:txBody>
      </p:sp>
      <p:sp>
        <p:nvSpPr>
          <p:cNvPr id="4" name="Plassholder for bunntekst 3">
            <a:extLst>
              <a:ext uri="{FF2B5EF4-FFF2-40B4-BE49-F238E27FC236}">
                <a16:creationId xmlns:a16="http://schemas.microsoft.com/office/drawing/2014/main" id="{136727F2-04C5-944F-B4BC-6F064051FF7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508390C-3BBE-5741-8A43-6C981A3EE7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87496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lsidesbilde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12192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5620A9CB-89B6-5B49-B2D2-183358EA6832}" type="datetime1">
              <a:rPr lang="nb-NO" smtClean="0"/>
              <a:t>17.09.2024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14133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lsidesbilde med tittel i rød felt">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1" y="1"/>
            <a:ext cx="12191999" cy="1093788"/>
          </a:xfrm>
          <a:solidFill>
            <a:schemeClr val="accent1">
              <a:lumMod val="75000"/>
              <a:alpha val="80000"/>
            </a:schemeClr>
          </a:solidFill>
        </p:spPr>
        <p:txBody>
          <a:bodyPr lIns="612000" tIns="216000" anchor="ctr"/>
          <a:lstStyle>
            <a:lvl1pPr>
              <a:defRPr sz="3200">
                <a:solidFill>
                  <a:schemeClr val="bg1"/>
                </a:solidFill>
              </a:defRPr>
            </a:lvl1pPr>
          </a:lstStyle>
          <a:p>
            <a:r>
              <a:rPr lang="nb-NO"/>
              <a:t>Klikk for å redigere tittelstil</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2880A6A3-A14A-8449-BA07-5BD9683D3999}" type="datetime1">
              <a:rPr lang="nb-NO" smtClean="0"/>
              <a:t>17.09.2024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55566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lsides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E34EB633-2054-B64D-8402-970C3237C093}" type="datetime1">
              <a:rPr lang="nb-NO" smtClean="0"/>
              <a:t>17.09.2024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92445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22FB4847-2AE9-534D-BF34-25506296C437}" type="datetime1">
              <a:rPr lang="nb-NO" smtClean="0"/>
              <a:t>17.09.2024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
        <p:nvSpPr>
          <p:cNvPr id="8" name="Plassholder for bilde 2">
            <a:extLst>
              <a:ext uri="{FF2B5EF4-FFF2-40B4-BE49-F238E27FC236}">
                <a16:creationId xmlns:a16="http://schemas.microsoft.com/office/drawing/2014/main" id="{14994145-8B91-CF4E-BC89-31C3CF6F5675}"/>
              </a:ext>
            </a:extLst>
          </p:cNvPr>
          <p:cNvSpPr>
            <a:spLocks noGrp="1"/>
          </p:cNvSpPr>
          <p:nvPr>
            <p:ph type="pic" idx="13"/>
          </p:nvPr>
        </p:nvSpPr>
        <p:spPr>
          <a:xfrm>
            <a:off x="609600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Tree>
    <p:extLst>
      <p:ext uri="{BB962C8B-B14F-4D97-AF65-F5344CB8AC3E}">
        <p14:creationId xmlns:p14="http://schemas.microsoft.com/office/powerpoint/2010/main" val="43655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re tittel so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235EB93-88B3-6D47-A629-2E1C1391743F}"/>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a:noFill/>
        </p:spPr>
        <p:txBody>
          <a:bodyPr anchor="ctr"/>
          <a:lstStyle>
            <a:lvl1pPr>
              <a:defRPr sz="3200">
                <a:solidFill>
                  <a:schemeClr val="bg1"/>
                </a:solidFill>
              </a:defRPr>
            </a:lvl1pPr>
          </a:lstStyle>
          <a:p>
            <a:r>
              <a:rPr lang="nb-NO"/>
              <a:t>Klikk for å redigere tittelstil</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lvl1pPr>
              <a:defRPr>
                <a:solidFill>
                  <a:schemeClr val="bg1"/>
                </a:solidFill>
              </a:defRPr>
            </a:lvl1pPr>
          </a:lstStyle>
          <a:p>
            <a:fld id="{002CAA61-8483-6A40-BA36-FB129DE01873}" type="datetime1">
              <a:rPr lang="nb-NO" smtClean="0"/>
              <a:t>17.09.2024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lvl1pPr>
              <a:defRPr>
                <a:solidFill>
                  <a:schemeClr val="bg1"/>
                </a:solidFill>
              </a:defRPr>
            </a:lvl1p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9" name="Bilde 8">
            <a:extLst>
              <a:ext uri="{FF2B5EF4-FFF2-40B4-BE49-F238E27FC236}">
                <a16:creationId xmlns:a16="http://schemas.microsoft.com/office/drawing/2014/main" id="{773C8BD8-1C69-B94C-9C7A-D01537BABA67}"/>
              </a:ext>
            </a:extLst>
          </p:cNvPr>
          <p:cNvPicPr>
            <a:picLocks noChangeAspect="1"/>
          </p:cNvPicPr>
          <p:nvPr userDrawn="1"/>
        </p:nvPicPr>
        <p:blipFill rotWithShape="1">
          <a:blip r:embed="rId2"/>
          <a:srcRect r="85769"/>
          <a:stretch/>
        </p:blipFill>
        <p:spPr>
          <a:xfrm>
            <a:off x="637111" y="6354761"/>
            <a:ext cx="285020" cy="333792"/>
          </a:xfrm>
          <a:prstGeom prst="rect">
            <a:avLst/>
          </a:prstGeom>
        </p:spPr>
      </p:pic>
      <p:pic>
        <p:nvPicPr>
          <p:cNvPr id="10" name="Bilde 9">
            <a:extLst>
              <a:ext uri="{FF2B5EF4-FFF2-40B4-BE49-F238E27FC236}">
                <a16:creationId xmlns:a16="http://schemas.microsoft.com/office/drawing/2014/main" id="{8F1FD433-7E01-4C4F-AE0C-0AF02B2992C3}"/>
              </a:ext>
            </a:extLst>
          </p:cNvPr>
          <p:cNvPicPr>
            <a:picLocks noChangeAspect="1"/>
          </p:cNvPicPr>
          <p:nvPr userDrawn="1"/>
        </p:nvPicPr>
        <p:blipFill rotWithShape="1">
          <a:blip r:embed="rId3"/>
          <a:srcRect l="14257"/>
          <a:stretch/>
        </p:blipFill>
        <p:spPr>
          <a:xfrm>
            <a:off x="922129" y="6354761"/>
            <a:ext cx="1717213" cy="333792"/>
          </a:xfrm>
          <a:prstGeom prst="rect">
            <a:avLst/>
          </a:prstGeom>
        </p:spPr>
      </p:pic>
    </p:spTree>
    <p:extLst>
      <p:ext uri="{BB962C8B-B14F-4D97-AF65-F5344CB8AC3E}">
        <p14:creationId xmlns:p14="http://schemas.microsoft.com/office/powerpoint/2010/main" val="609336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6A3D0F3-9AFC-EC44-982D-1FEBDB4A62A8}"/>
              </a:ext>
            </a:extLst>
          </p:cNvPr>
          <p:cNvSpPr>
            <a:spLocks noGrp="1"/>
          </p:cNvSpPr>
          <p:nvPr>
            <p:ph type="dt" sz="half" idx="10"/>
          </p:nvPr>
        </p:nvSpPr>
        <p:spPr/>
        <p:txBody>
          <a:bodyPr/>
          <a:lstStyle/>
          <a:p>
            <a:fld id="{FB00A347-3E81-5043-AB2C-570E496480F1}" type="datetime1">
              <a:rPr lang="nb-NO" smtClean="0"/>
              <a:t>17.09.2024</a:t>
            </a:fld>
            <a:endParaRPr lang="nb-NO"/>
          </a:p>
        </p:txBody>
      </p:sp>
      <p:sp>
        <p:nvSpPr>
          <p:cNvPr id="3" name="Plassholder for bunntekst 2">
            <a:extLst>
              <a:ext uri="{FF2B5EF4-FFF2-40B4-BE49-F238E27FC236}">
                <a16:creationId xmlns:a16="http://schemas.microsoft.com/office/drawing/2014/main" id="{805C4255-99DD-814C-A9AD-3F510292E13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0D5D13A-1C4D-754C-9ABB-8C68651007C6}"/>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33842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60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C08CBCE2-CDEC-5E4A-8C98-F125190FEF95}" type="datetime1">
              <a:rPr lang="nb-NO" smtClean="0"/>
              <a:t>17.09.2024</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D13F7309-045F-E94D-9CF4-3CD524E6AA7E}"/>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33150638-BDEA-D943-9B94-1DAD8D1F4BB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4B490713-A5E9-B142-B383-F0DD11F0D38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Plassholder for tekst 6">
            <a:extLst>
              <a:ext uri="{FF2B5EF4-FFF2-40B4-BE49-F238E27FC236}">
                <a16:creationId xmlns:a16="http://schemas.microsoft.com/office/drawing/2014/main" id="{E5625621-DC74-CA44-9FC9-A4A0E427793D}"/>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2951550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sor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5F0F483-C409-B044-AFFC-F8B179D4786E}"/>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Tree>
    <p:extLst>
      <p:ext uri="{BB962C8B-B14F-4D97-AF65-F5344CB8AC3E}">
        <p14:creationId xmlns:p14="http://schemas.microsoft.com/office/powerpoint/2010/main" val="354364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ste si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F4CC2FA6-23BD-0E4F-A3AA-E7DFFF2B9C96}" type="datetime1">
              <a:rPr lang="nb-NO" smtClean="0"/>
              <a:t>17.09.2024</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Sett inn tekst </a:t>
            </a:r>
            <a:r>
              <a:rPr lang="nb-NO" noProof="0" err="1"/>
              <a:t>f.eks</a:t>
            </a:r>
            <a:r>
              <a:rPr lang="nb-NO" noProof="0"/>
              <a:t> takk for meg!</a:t>
            </a:r>
          </a:p>
        </p:txBody>
      </p:sp>
      <p:sp>
        <p:nvSpPr>
          <p:cNvPr id="12" name="Undertittel 2">
            <a:extLst>
              <a:ext uri="{FF2B5EF4-FFF2-40B4-BE49-F238E27FC236}">
                <a16:creationId xmlns:a16="http://schemas.microsoft.com/office/drawing/2014/main" id="{250C8E91-B07B-BE4C-BF87-F9F72D11F17E}"/>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pic>
        <p:nvPicPr>
          <p:cNvPr id="10" name="Grafikk 9">
            <a:extLst>
              <a:ext uri="{FF2B5EF4-FFF2-40B4-BE49-F238E27FC236}">
                <a16:creationId xmlns:a16="http://schemas.microsoft.com/office/drawing/2014/main" id="{418C3EE5-02DB-A843-8685-A7E3CB168F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16380" y="7477757"/>
            <a:ext cx="468351" cy="468351"/>
          </a:xfrm>
          <a:prstGeom prst="rect">
            <a:avLst/>
          </a:prstGeom>
        </p:spPr>
      </p:pic>
      <p:sp>
        <p:nvSpPr>
          <p:cNvPr id="18" name="Plassholder for innhold 2">
            <a:extLst>
              <a:ext uri="{FF2B5EF4-FFF2-40B4-BE49-F238E27FC236}">
                <a16:creationId xmlns:a16="http://schemas.microsoft.com/office/drawing/2014/main" id="{4E8B2218-8DAE-4EF7-8B6B-E3A7F52D82D3}"/>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1580492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ste si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3A08CD34-AC08-6442-B83D-86E2FC5C0A0B}" type="datetime1">
              <a:rPr lang="nb-NO" smtClean="0"/>
              <a:t>17.09.2024</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20" name="Undertittel 2">
            <a:extLst>
              <a:ext uri="{FF2B5EF4-FFF2-40B4-BE49-F238E27FC236}">
                <a16:creationId xmlns:a16="http://schemas.microsoft.com/office/drawing/2014/main" id="{6E5DA0CA-E9CB-3349-B5A0-C88F270134E4}"/>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6" name="Plassholder for innhold 2">
            <a:extLst>
              <a:ext uri="{FF2B5EF4-FFF2-40B4-BE49-F238E27FC236}">
                <a16:creationId xmlns:a16="http://schemas.microsoft.com/office/drawing/2014/main" id="{3ACCE1F9-3AE7-4367-962F-FE1F8699D01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3784880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ste si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957E9185-59FC-564F-B555-5503B0667FCA}" type="datetime1">
              <a:rPr lang="nb-NO" smtClean="0"/>
              <a:t>17.09.2024</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19BDFB95-9F63-C844-A22A-2F308C5C6C97}"/>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3" name="Plassholder for innhold 2">
            <a:extLst>
              <a:ext uri="{FF2B5EF4-FFF2-40B4-BE49-F238E27FC236}">
                <a16:creationId xmlns:a16="http://schemas.microsoft.com/office/drawing/2014/main" id="{51388652-918C-4D93-82AF-2C10A299F3C1}"/>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4120855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ste si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ECD2DCB2-8DC2-5E44-897B-F28A10D61BB6}" type="datetime1">
              <a:rPr lang="nb-NO" smtClean="0"/>
              <a:t>17.09.2024</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43FECCB4-4595-4249-AC4B-CFB26F9EB1D6}"/>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21" name="Plassholder for innhold 2">
            <a:extLst>
              <a:ext uri="{FF2B5EF4-FFF2-40B4-BE49-F238E27FC236}">
                <a16:creationId xmlns:a16="http://schemas.microsoft.com/office/drawing/2014/main" id="{15FB502D-6EDF-47F0-B2F7-46DF6AA2C44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1451282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098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8677268F-F4F9-784E-BF23-EA1CACFD53E7}" type="datetime1">
              <a:rPr lang="nb-NO" smtClean="0"/>
              <a:t>17.09.2024</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6010F5F7-7450-E841-9579-58F69AF094E8}"/>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BBFE621-FDA3-9A4B-9872-BA22295708A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A001A0F5-F2B1-984B-81DC-C18544C0646E}"/>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Plassholder for tekst 6">
            <a:extLst>
              <a:ext uri="{FF2B5EF4-FFF2-40B4-BE49-F238E27FC236}">
                <a16:creationId xmlns:a16="http://schemas.microsoft.com/office/drawing/2014/main" id="{CEC0B5B0-1EE0-554E-B0FC-46F791948E65}"/>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890838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4D989A85-7F6E-E044-B7F8-167AD93A93BB}" type="datetime1">
              <a:rPr lang="nb-NO" smtClean="0"/>
              <a:t>17.09.2024</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8" name="Bilde 17">
            <a:extLst>
              <a:ext uri="{FF2B5EF4-FFF2-40B4-BE49-F238E27FC236}">
                <a16:creationId xmlns:a16="http://schemas.microsoft.com/office/drawing/2014/main" id="{9DA3D8BF-A151-3548-AE95-2BC2EFE2BCCB}"/>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2CD06575-6B5A-A04E-B329-1D0AD6A25DA0}"/>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D4B1805F-2AE6-8E4B-A44F-BD67998C17D8}"/>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1" name="Plassholder for tekst 6">
            <a:extLst>
              <a:ext uri="{FF2B5EF4-FFF2-40B4-BE49-F238E27FC236}">
                <a16:creationId xmlns:a16="http://schemas.microsoft.com/office/drawing/2014/main" id="{A75FA386-D78A-5341-8214-AF27F9AFD43A}"/>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24452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killeark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8CDF487B-8477-2149-9AA3-98E65B249604}" type="datetime1">
              <a:rPr lang="nb-NO" smtClean="0"/>
              <a:t>17.09.2024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725637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killeark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30F6B007-F089-1E47-A029-515775F38509}" type="datetime1">
              <a:rPr lang="nb-NO" smtClean="0"/>
              <a:t>17.09.2024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90C3DA65-107B-F341-8FB9-ECB05EB2D78B}"/>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732552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killeark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2C8F06A8-7708-F449-BBEB-8D82008CCD6B}" type="datetime1">
              <a:rPr lang="nb-NO" smtClean="0"/>
              <a:t>17.09.2024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4A80ACD1-D8B9-7445-943A-E7FA7384731C}"/>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55702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killeark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707A0E4E-754C-5E4A-8C53-243A384D4282}" type="datetime1">
              <a:rPr lang="nb-NO" smtClean="0"/>
              <a:t>17.09.2024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06465D10-5B34-C44E-ACE2-FB1EDC81E34A}"/>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10347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AF269B3-BEF0-E04A-9125-2E284FBAEC0D}"/>
              </a:ext>
            </a:extLst>
          </p:cNvPr>
          <p:cNvSpPr>
            <a:spLocks noGrp="1"/>
          </p:cNvSpPr>
          <p:nvPr>
            <p:ph type="title"/>
          </p:nvPr>
        </p:nvSpPr>
        <p:spPr>
          <a:xfrm>
            <a:off x="623887" y="225425"/>
            <a:ext cx="10944226" cy="863600"/>
          </a:xfrm>
          <a:prstGeom prst="rect">
            <a:avLst/>
          </a:prstGeom>
        </p:spPr>
        <p:txBody>
          <a:bodyPr vert="horz" lIns="0" tIns="0" rIns="0" bIns="0" rtlCol="0" anchor="ctr">
            <a:noAutofit/>
          </a:bodyPr>
          <a:lstStyle/>
          <a:p>
            <a:r>
              <a:rPr lang="nb-NO"/>
              <a:t>Klikk for å redigere tittelstil</a:t>
            </a:r>
          </a:p>
        </p:txBody>
      </p:sp>
      <p:sp>
        <p:nvSpPr>
          <p:cNvPr id="3" name="Plassholder for tekst 2">
            <a:extLst>
              <a:ext uri="{FF2B5EF4-FFF2-40B4-BE49-F238E27FC236}">
                <a16:creationId xmlns:a16="http://schemas.microsoft.com/office/drawing/2014/main" id="{1F69DAFA-A756-634F-8F62-44B8D41CDA0D}"/>
              </a:ext>
            </a:extLst>
          </p:cNvPr>
          <p:cNvSpPr>
            <a:spLocks noGrp="1"/>
          </p:cNvSpPr>
          <p:nvPr>
            <p:ph type="body" idx="1"/>
          </p:nvPr>
        </p:nvSpPr>
        <p:spPr>
          <a:xfrm>
            <a:off x="623887" y="1385888"/>
            <a:ext cx="10944226" cy="4672713"/>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C4F3F7C-A4AA-AF42-8F10-BE862A9EC933}"/>
              </a:ext>
            </a:extLst>
          </p:cNvPr>
          <p:cNvSpPr>
            <a:spLocks noGrp="1"/>
          </p:cNvSpPr>
          <p:nvPr>
            <p:ph type="dt" sz="half" idx="2"/>
          </p:nvPr>
        </p:nvSpPr>
        <p:spPr>
          <a:xfrm>
            <a:off x="10484745" y="6437935"/>
            <a:ext cx="1083367" cy="212492"/>
          </a:xfrm>
          <a:prstGeom prst="rect">
            <a:avLst/>
          </a:prstGeom>
        </p:spPr>
        <p:txBody>
          <a:bodyPr vert="horz" lIns="0" tIns="0" rIns="0" bIns="0" rtlCol="0" anchor="ctr">
            <a:noAutofit/>
          </a:bodyPr>
          <a:lstStyle>
            <a:lvl1pPr algn="r">
              <a:defRPr sz="900">
                <a:solidFill>
                  <a:schemeClr val="accent1">
                    <a:lumMod val="75000"/>
                  </a:schemeClr>
                </a:solidFill>
              </a:defRPr>
            </a:lvl1pPr>
          </a:lstStyle>
          <a:p>
            <a:fld id="{2655427F-18F2-AA41-8FD1-542CB7F8D202}" type="datetime1">
              <a:rPr lang="nb-NO" smtClean="0"/>
              <a:t>17.09.2024</a:t>
            </a:fld>
            <a:endParaRPr lang="nb-NO"/>
          </a:p>
        </p:txBody>
      </p:sp>
      <p:sp>
        <p:nvSpPr>
          <p:cNvPr id="5" name="Plassholder for bunntekst 4">
            <a:extLst>
              <a:ext uri="{FF2B5EF4-FFF2-40B4-BE49-F238E27FC236}">
                <a16:creationId xmlns:a16="http://schemas.microsoft.com/office/drawing/2014/main" id="{51138DA2-808A-6243-B616-8D29162A6CD2}"/>
              </a:ext>
            </a:extLst>
          </p:cNvPr>
          <p:cNvSpPr>
            <a:spLocks noGrp="1"/>
          </p:cNvSpPr>
          <p:nvPr>
            <p:ph type="ftr" sz="quarter" idx="3"/>
          </p:nvPr>
        </p:nvSpPr>
        <p:spPr>
          <a:xfrm>
            <a:off x="3078955" y="6437935"/>
            <a:ext cx="7321643" cy="212492"/>
          </a:xfrm>
          <a:prstGeom prst="rect">
            <a:avLst/>
          </a:prstGeom>
        </p:spPr>
        <p:txBody>
          <a:bodyPr vert="horz" lIns="0" tIns="0" rIns="0" bIns="0" rtlCol="0" anchor="ctr">
            <a:noAutofit/>
          </a:bodyPr>
          <a:lstStyle>
            <a:lvl1pPr algn="ctr">
              <a:defRPr sz="900">
                <a:solidFill>
                  <a:schemeClr val="accent1">
                    <a:lumMod val="75000"/>
                  </a:schemeClr>
                </a:solidFill>
              </a:defRPr>
            </a:lvl1pPr>
          </a:lstStyle>
          <a:p>
            <a:endParaRPr lang="nb-NO"/>
          </a:p>
        </p:txBody>
      </p:sp>
      <p:sp>
        <p:nvSpPr>
          <p:cNvPr id="6" name="Plassholder for lysbildenummer 5">
            <a:extLst>
              <a:ext uri="{FF2B5EF4-FFF2-40B4-BE49-F238E27FC236}">
                <a16:creationId xmlns:a16="http://schemas.microsoft.com/office/drawing/2014/main" id="{8F9FE079-08DB-8B42-A4AD-A254231BF7AA}"/>
              </a:ext>
            </a:extLst>
          </p:cNvPr>
          <p:cNvSpPr>
            <a:spLocks noGrp="1"/>
          </p:cNvSpPr>
          <p:nvPr>
            <p:ph type="sldNum" sz="quarter" idx="4"/>
          </p:nvPr>
        </p:nvSpPr>
        <p:spPr>
          <a:xfrm>
            <a:off x="11708957" y="6437935"/>
            <a:ext cx="347663" cy="212492"/>
          </a:xfrm>
          <a:prstGeom prst="rect">
            <a:avLst/>
          </a:prstGeom>
        </p:spPr>
        <p:txBody>
          <a:bodyPr vert="horz" lIns="0" tIns="0" rIns="0" bIns="0" rtlCol="0" anchor="ctr">
            <a:noAutofit/>
          </a:bodyPr>
          <a:lstStyle>
            <a:lvl1pPr algn="l">
              <a:defRPr sz="900">
                <a:solidFill>
                  <a:schemeClr val="accent1">
                    <a:lumMod val="75000"/>
                  </a:schemeClr>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609C2D23-5413-0C4E-90E8-570584B1AF6C}"/>
              </a:ext>
            </a:extLst>
          </p:cNvPr>
          <p:cNvPicPr>
            <a:picLocks noChangeAspect="1"/>
          </p:cNvPicPr>
          <p:nvPr userDrawn="1"/>
        </p:nvPicPr>
        <p:blipFill>
          <a:blip r:embed="rId37"/>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20200289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0" r:id="rId5"/>
    <p:sldLayoutId id="2147483651" r:id="rId6"/>
    <p:sldLayoutId id="2147483666" r:id="rId7"/>
    <p:sldLayoutId id="2147483667" r:id="rId8"/>
    <p:sldLayoutId id="2147483665" r:id="rId9"/>
    <p:sldLayoutId id="2147483650" r:id="rId10"/>
    <p:sldLayoutId id="2147483673" r:id="rId11"/>
    <p:sldLayoutId id="2147483674" r:id="rId12"/>
    <p:sldLayoutId id="2147483652" r:id="rId13"/>
    <p:sldLayoutId id="2147483653" r:id="rId14"/>
    <p:sldLayoutId id="2147483657" r:id="rId15"/>
    <p:sldLayoutId id="2147483656" r:id="rId16"/>
    <p:sldLayoutId id="2147483676" r:id="rId17"/>
    <p:sldLayoutId id="2147483677" r:id="rId18"/>
    <p:sldLayoutId id="2147483678" r:id="rId19"/>
    <p:sldLayoutId id="2147483679" r:id="rId20"/>
    <p:sldLayoutId id="2147483680" r:id="rId21"/>
    <p:sldLayoutId id="2147483654" r:id="rId22"/>
    <p:sldLayoutId id="2147483668" r:id="rId23"/>
    <p:sldLayoutId id="2147483671" r:id="rId24"/>
    <p:sldLayoutId id="2147483670" r:id="rId25"/>
    <p:sldLayoutId id="2147483669" r:id="rId26"/>
    <p:sldLayoutId id="2147483672" r:id="rId27"/>
    <p:sldLayoutId id="2147483655" r:id="rId28"/>
    <p:sldLayoutId id="2147483681" r:id="rId29"/>
    <p:sldLayoutId id="2147483682" r:id="rId30"/>
    <p:sldLayoutId id="2147483683" r:id="rId31"/>
    <p:sldLayoutId id="2147483684" r:id="rId32"/>
    <p:sldLayoutId id="2147483685" r:id="rId33"/>
    <p:sldLayoutId id="2147483686" r:id="rId34"/>
    <p:sldLayoutId id="2147483687"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3840" userDrawn="1">
          <p15:clr>
            <a:srgbClr val="F26B43"/>
          </p15:clr>
        </p15:guide>
        <p15:guide id="3" pos="393" userDrawn="1">
          <p15:clr>
            <a:srgbClr val="F26B43"/>
          </p15:clr>
        </p15:guide>
        <p15:guide id="4" pos="7287" userDrawn="1">
          <p15:clr>
            <a:srgbClr val="F26B43"/>
          </p15:clr>
        </p15:guide>
        <p15:guide id="5" orient="horz" pos="3816" userDrawn="1">
          <p15:clr>
            <a:srgbClr val="F26B43"/>
          </p15:clr>
        </p15:guide>
        <p15:guide id="6" orient="horz" pos="4150" userDrawn="1">
          <p15:clr>
            <a:srgbClr val="F26B43"/>
          </p15:clr>
        </p15:guide>
        <p15:guide id="7" orient="horz" pos="873" userDrawn="1">
          <p15:clr>
            <a:srgbClr val="F26B43"/>
          </p15:clr>
        </p15:guide>
        <p15:guide id="8" orient="horz" pos="142" userDrawn="1">
          <p15:clr>
            <a:srgbClr val="F26B43"/>
          </p15:clr>
        </p15:guide>
        <p15:guide id="9" pos="3727" userDrawn="1">
          <p15:clr>
            <a:srgbClr val="F26B43"/>
          </p15:clr>
        </p15:guide>
        <p15:guide id="10" pos="3953" userDrawn="1">
          <p15:clr>
            <a:srgbClr val="F26B43"/>
          </p15:clr>
        </p15:guide>
        <p15:guide id="12" orient="horz" pos="689" userDrawn="1">
          <p15:clr>
            <a:srgbClr val="F26B43"/>
          </p15:clr>
        </p15:guide>
        <p15:guide id="1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21B7A4A-7334-2C88-5337-95D8ABD820C9}"/>
              </a:ext>
            </a:extLst>
          </p:cNvPr>
          <p:cNvSpPr>
            <a:spLocks noGrp="1"/>
          </p:cNvSpPr>
          <p:nvPr>
            <p:ph type="dt" sz="half" idx="10"/>
          </p:nvPr>
        </p:nvSpPr>
        <p:spPr/>
        <p:txBody>
          <a:bodyPr/>
          <a:lstStyle/>
          <a:p>
            <a:fld id="{4D989A85-7F6E-E044-B7F8-167AD93A93BB}" type="datetime1">
              <a:rPr lang="nb-NO" smtClean="0"/>
              <a:t>17.09.2024</a:t>
            </a:fld>
            <a:endParaRPr lang="nb-NO"/>
          </a:p>
        </p:txBody>
      </p:sp>
      <p:sp>
        <p:nvSpPr>
          <p:cNvPr id="3" name="Plassholder for lysbildenummer 2">
            <a:extLst>
              <a:ext uri="{FF2B5EF4-FFF2-40B4-BE49-F238E27FC236}">
                <a16:creationId xmlns:a16="http://schemas.microsoft.com/office/drawing/2014/main" id="{74E2FAE9-9AD7-4261-1C13-6CF51AEE1FBB}"/>
              </a:ext>
            </a:extLst>
          </p:cNvPr>
          <p:cNvSpPr>
            <a:spLocks noGrp="1"/>
          </p:cNvSpPr>
          <p:nvPr>
            <p:ph type="sldNum" sz="quarter" idx="12"/>
          </p:nvPr>
        </p:nvSpPr>
        <p:spPr/>
        <p:txBody>
          <a:bodyPr/>
          <a:lstStyle/>
          <a:p>
            <a:fld id="{46765B28-40BF-0A46-BB8F-30D004035CD9}" type="slidenum">
              <a:rPr lang="nb-NO" smtClean="0"/>
              <a:pPr/>
              <a:t>1</a:t>
            </a:fld>
            <a:endParaRPr lang="nb-NO"/>
          </a:p>
        </p:txBody>
      </p:sp>
      <p:sp>
        <p:nvSpPr>
          <p:cNvPr id="4" name="Tittel 3">
            <a:extLst>
              <a:ext uri="{FF2B5EF4-FFF2-40B4-BE49-F238E27FC236}">
                <a16:creationId xmlns:a16="http://schemas.microsoft.com/office/drawing/2014/main" id="{98981941-12A1-405C-B1BB-62783C034309}"/>
              </a:ext>
            </a:extLst>
          </p:cNvPr>
          <p:cNvSpPr>
            <a:spLocks noGrp="1"/>
          </p:cNvSpPr>
          <p:nvPr>
            <p:ph type="ctrTitle"/>
          </p:nvPr>
        </p:nvSpPr>
        <p:spPr>
          <a:xfrm>
            <a:off x="764731" y="2665196"/>
            <a:ext cx="10944224" cy="1817705"/>
          </a:xfrm>
        </p:spPr>
        <p:txBody>
          <a:bodyPr/>
          <a:lstStyle/>
          <a:p>
            <a:br>
              <a:rPr lang="nb-NO" sz="6000">
                <a:cs typeface="Arial"/>
              </a:rPr>
            </a:br>
            <a:endParaRPr lang="nb-NO" sz="6000"/>
          </a:p>
        </p:txBody>
      </p:sp>
      <p:sp>
        <p:nvSpPr>
          <p:cNvPr id="5" name="Tittel 1">
            <a:extLst>
              <a:ext uri="{FF2B5EF4-FFF2-40B4-BE49-F238E27FC236}">
                <a16:creationId xmlns:a16="http://schemas.microsoft.com/office/drawing/2014/main" id="{A9FA5F08-ADBD-3199-5840-41F36FB6A2B2}"/>
              </a:ext>
            </a:extLst>
          </p:cNvPr>
          <p:cNvSpPr txBox="1">
            <a:spLocks/>
          </p:cNvSpPr>
          <p:nvPr/>
        </p:nvSpPr>
        <p:spPr>
          <a:xfrm>
            <a:off x="764731" y="1859622"/>
            <a:ext cx="10944226" cy="3913443"/>
          </a:xfrm>
          <a:prstGeom prst="rect">
            <a:avLst/>
          </a:prstGeom>
        </p:spPr>
        <p:txBody>
          <a:bodyPr vert="horz" lIns="0" tIns="0" rIns="0" bIns="0" rtlCol="0" anchor="ctr">
            <a:normAutofit/>
          </a:bodyPr>
          <a:lstStyle>
            <a:lvl1pPr algn="ctr"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nb-NO"/>
              <a:t>Kirken i Rogaland 900 år i 2025 – </a:t>
            </a:r>
            <a:br>
              <a:rPr lang="nb-NO"/>
            </a:br>
            <a:r>
              <a:rPr lang="nb-NO"/>
              <a:t>og du er konfirmant i jubileumsåret! </a:t>
            </a:r>
          </a:p>
        </p:txBody>
      </p:sp>
      <p:sp>
        <p:nvSpPr>
          <p:cNvPr id="8" name="Plassholder for tekst 7">
            <a:extLst>
              <a:ext uri="{FF2B5EF4-FFF2-40B4-BE49-F238E27FC236}">
                <a16:creationId xmlns:a16="http://schemas.microsoft.com/office/drawing/2014/main" id="{6504F58A-0DB0-40DA-4A62-EBC8F21993FA}"/>
              </a:ext>
            </a:extLst>
          </p:cNvPr>
          <p:cNvSpPr>
            <a:spLocks noGrp="1"/>
          </p:cNvSpPr>
          <p:nvPr>
            <p:ph type="body" sz="quarter" idx="13"/>
          </p:nvPr>
        </p:nvSpPr>
        <p:spPr/>
        <p:txBody>
          <a:bodyPr/>
          <a:lstStyle/>
          <a:p>
            <a:r>
              <a:rPr lang="nb-NO"/>
              <a:t>Stavanger bispedømme</a:t>
            </a:r>
          </a:p>
        </p:txBody>
      </p:sp>
    </p:spTree>
    <p:extLst>
      <p:ext uri="{BB962C8B-B14F-4D97-AF65-F5344CB8AC3E}">
        <p14:creationId xmlns:p14="http://schemas.microsoft.com/office/powerpoint/2010/main" val="322428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308D0E51-6CE1-B914-9CEF-8EA8D0D2B926}"/>
              </a:ext>
            </a:extLst>
          </p:cNvPr>
          <p:cNvPicPr>
            <a:picLocks noGrp="1" noChangeAspect="1"/>
          </p:cNvPicPr>
          <p:nvPr>
            <p:ph idx="1"/>
          </p:nvPr>
        </p:nvPicPr>
        <p:blipFill rotWithShape="1">
          <a:blip r:embed="rId3"/>
          <a:srcRect t="919" b="3823"/>
          <a:stretch/>
        </p:blipFill>
        <p:spPr>
          <a:xfrm>
            <a:off x="3194614" y="0"/>
            <a:ext cx="9606730" cy="6858000"/>
          </a:xfrm>
          <a:prstGeom prst="rect">
            <a:avLst/>
          </a:prstGeom>
        </p:spPr>
      </p:pic>
      <p:sp>
        <p:nvSpPr>
          <p:cNvPr id="4" name="Plassholder for tekst 3">
            <a:extLst>
              <a:ext uri="{FF2B5EF4-FFF2-40B4-BE49-F238E27FC236}">
                <a16:creationId xmlns:a16="http://schemas.microsoft.com/office/drawing/2014/main" id="{8BDD5656-E403-2D04-DCC8-4FBAF00272AD}"/>
              </a:ext>
            </a:extLst>
          </p:cNvPr>
          <p:cNvSpPr>
            <a:spLocks noGrp="1"/>
          </p:cNvSpPr>
          <p:nvPr>
            <p:ph type="body" sz="half" idx="2"/>
          </p:nvPr>
        </p:nvSpPr>
        <p:spPr>
          <a:xfrm>
            <a:off x="92597" y="1717482"/>
            <a:ext cx="3574730" cy="4714598"/>
          </a:xfrm>
        </p:spPr>
        <p:txBody>
          <a:bodyPr vert="horz" lIns="91440" tIns="45720" rIns="91440" bIns="45720" rtlCol="0" anchor="t">
            <a:noAutofit/>
          </a:bodyPr>
          <a:lstStyle/>
          <a:p>
            <a:endParaRPr lang="nb-NO" sz="1800"/>
          </a:p>
          <a:p>
            <a:r>
              <a:rPr lang="nb-NO" sz="3600" b="1">
                <a:solidFill>
                  <a:srgbClr val="C00000"/>
                </a:solidFill>
              </a:rPr>
              <a:t>Svartedauden</a:t>
            </a:r>
            <a:br>
              <a:rPr lang="nb-NO" sz="3600" b="1">
                <a:solidFill>
                  <a:srgbClr val="C00000"/>
                </a:solidFill>
              </a:rPr>
            </a:br>
            <a:r>
              <a:rPr lang="nb-NO" sz="3600" b="1">
                <a:solidFill>
                  <a:srgbClr val="C00000"/>
                </a:solidFill>
              </a:rPr>
              <a:t>dreper!</a:t>
            </a:r>
          </a:p>
          <a:p>
            <a:pPr marL="285750" indent="-285750">
              <a:buFont typeface="Wingdings" panose="05000000000000000000" pitchFamily="2" charset="2"/>
              <a:buChar char="v"/>
            </a:pPr>
            <a:endParaRPr lang="nb-NO" sz="1800">
              <a:cs typeface="Calibri" panose="020F0502020204030204"/>
            </a:endParaRPr>
          </a:p>
        </p:txBody>
      </p:sp>
    </p:spTree>
    <p:extLst>
      <p:ext uri="{BB962C8B-B14F-4D97-AF65-F5344CB8AC3E}">
        <p14:creationId xmlns:p14="http://schemas.microsoft.com/office/powerpoint/2010/main" val="2983746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A5F26E52-8D8D-CBC1-6923-1DDA44ACFCF2}"/>
              </a:ext>
            </a:extLst>
          </p:cNvPr>
          <p:cNvPicPr>
            <a:picLocks noGrp="1" noChangeAspect="1"/>
          </p:cNvPicPr>
          <p:nvPr>
            <p:ph idx="1"/>
          </p:nvPr>
        </p:nvPicPr>
        <p:blipFill rotWithShape="1">
          <a:blip r:embed="rId3"/>
          <a:srcRect b="10117"/>
          <a:stretch/>
        </p:blipFill>
        <p:spPr>
          <a:xfrm>
            <a:off x="3449256" y="1"/>
            <a:ext cx="9515770" cy="6858000"/>
          </a:xfrm>
          <a:prstGeom prst="rect">
            <a:avLst/>
          </a:prstGeom>
        </p:spPr>
      </p:pic>
      <p:sp>
        <p:nvSpPr>
          <p:cNvPr id="4" name="Plassholder for tekst 3">
            <a:extLst>
              <a:ext uri="{FF2B5EF4-FFF2-40B4-BE49-F238E27FC236}">
                <a16:creationId xmlns:a16="http://schemas.microsoft.com/office/drawing/2014/main" id="{6D2BAF89-2C30-E103-76D7-FDD58BE8FBA3}"/>
              </a:ext>
            </a:extLst>
          </p:cNvPr>
          <p:cNvSpPr>
            <a:spLocks noGrp="1"/>
          </p:cNvSpPr>
          <p:nvPr>
            <p:ph type="body" sz="half" idx="2"/>
          </p:nvPr>
        </p:nvSpPr>
        <p:spPr>
          <a:xfrm>
            <a:off x="495300" y="1739900"/>
            <a:ext cx="2745612" cy="4521200"/>
          </a:xfrm>
        </p:spPr>
        <p:txBody>
          <a:bodyPr vert="horz" lIns="91440" tIns="45720" rIns="91440" bIns="45720" rtlCol="0" anchor="t">
            <a:normAutofit/>
          </a:bodyPr>
          <a:lstStyle/>
          <a:p>
            <a:endParaRPr lang="nb-NO" sz="1800"/>
          </a:p>
          <a:p>
            <a:r>
              <a:rPr lang="nb-NO" sz="3600" b="1">
                <a:solidFill>
                  <a:srgbClr val="C00000"/>
                </a:solidFill>
              </a:rPr>
              <a:t>Protest som forandret kirken</a:t>
            </a:r>
          </a:p>
          <a:p>
            <a:endParaRPr lang="nb-NO"/>
          </a:p>
          <a:p>
            <a:endParaRPr lang="nb-NO"/>
          </a:p>
          <a:p>
            <a:endParaRPr lang="nb-NO"/>
          </a:p>
        </p:txBody>
      </p:sp>
    </p:spTree>
    <p:extLst>
      <p:ext uri="{BB962C8B-B14F-4D97-AF65-F5344CB8AC3E}">
        <p14:creationId xmlns:p14="http://schemas.microsoft.com/office/powerpoint/2010/main" val="3531555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62B99B5A-6AB1-9801-D378-1DED6FDBBF58}"/>
              </a:ext>
            </a:extLst>
          </p:cNvPr>
          <p:cNvPicPr>
            <a:picLocks noGrp="1" noChangeAspect="1"/>
          </p:cNvPicPr>
          <p:nvPr>
            <p:ph idx="1"/>
          </p:nvPr>
        </p:nvPicPr>
        <p:blipFill>
          <a:blip r:embed="rId3"/>
          <a:stretch>
            <a:fillRect/>
          </a:stretch>
        </p:blipFill>
        <p:spPr>
          <a:xfrm>
            <a:off x="2710634" y="0"/>
            <a:ext cx="11100840" cy="6858000"/>
          </a:xfrm>
          <a:prstGeom prst="rect">
            <a:avLst/>
          </a:prstGeom>
        </p:spPr>
      </p:pic>
      <p:sp>
        <p:nvSpPr>
          <p:cNvPr id="4" name="Plassholder for tekst 3">
            <a:extLst>
              <a:ext uri="{FF2B5EF4-FFF2-40B4-BE49-F238E27FC236}">
                <a16:creationId xmlns:a16="http://schemas.microsoft.com/office/drawing/2014/main" id="{55D4ACC8-26BE-5A00-6D86-209A6F6E0FBC}"/>
              </a:ext>
            </a:extLst>
          </p:cNvPr>
          <p:cNvSpPr>
            <a:spLocks noGrp="1"/>
          </p:cNvSpPr>
          <p:nvPr>
            <p:ph type="body" sz="half" idx="2"/>
          </p:nvPr>
        </p:nvSpPr>
        <p:spPr>
          <a:xfrm>
            <a:off x="347241" y="1794076"/>
            <a:ext cx="1956121" cy="4314624"/>
          </a:xfrm>
        </p:spPr>
        <p:txBody>
          <a:bodyPr vert="horz" lIns="91440" tIns="45720" rIns="91440" bIns="45720" rtlCol="0" anchor="t">
            <a:normAutofit/>
          </a:bodyPr>
          <a:lstStyle/>
          <a:p>
            <a:r>
              <a:rPr lang="nb-NO" sz="3600" b="1">
                <a:solidFill>
                  <a:srgbClr val="C00000"/>
                </a:solidFill>
              </a:rPr>
              <a:t>Ut med beinet </a:t>
            </a:r>
            <a:br>
              <a:rPr lang="nb-NO" sz="3600" b="1">
                <a:solidFill>
                  <a:srgbClr val="C00000"/>
                </a:solidFill>
              </a:rPr>
            </a:br>
            <a:r>
              <a:rPr lang="nb-NO" sz="3600" b="1">
                <a:solidFill>
                  <a:srgbClr val="FF0000"/>
                </a:solidFill>
              </a:rPr>
              <a:t>–</a:t>
            </a:r>
            <a:r>
              <a:rPr lang="nb-NO" sz="3600" b="1">
                <a:solidFill>
                  <a:srgbClr val="C00000"/>
                </a:solidFill>
              </a:rPr>
              <a:t> inn med ordene</a:t>
            </a:r>
          </a:p>
          <a:p>
            <a:endParaRPr lang="nb-NO"/>
          </a:p>
        </p:txBody>
      </p:sp>
    </p:spTree>
    <p:extLst>
      <p:ext uri="{BB962C8B-B14F-4D97-AF65-F5344CB8AC3E}">
        <p14:creationId xmlns:p14="http://schemas.microsoft.com/office/powerpoint/2010/main" val="1746805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92A03CA5-9DD0-1AFD-F387-417377C93B87}"/>
              </a:ext>
            </a:extLst>
          </p:cNvPr>
          <p:cNvPicPr>
            <a:picLocks noGrp="1" noChangeAspect="1"/>
          </p:cNvPicPr>
          <p:nvPr>
            <p:ph idx="1"/>
          </p:nvPr>
        </p:nvPicPr>
        <p:blipFill rotWithShape="1">
          <a:blip r:embed="rId3"/>
          <a:srcRect b="8774"/>
          <a:stretch/>
        </p:blipFill>
        <p:spPr>
          <a:xfrm>
            <a:off x="3490623" y="0"/>
            <a:ext cx="9478135" cy="6858000"/>
          </a:xfrm>
          <a:prstGeom prst="rect">
            <a:avLst/>
          </a:prstGeom>
        </p:spPr>
      </p:pic>
      <p:sp>
        <p:nvSpPr>
          <p:cNvPr id="4" name="Plassholder for tekst 3">
            <a:extLst>
              <a:ext uri="{FF2B5EF4-FFF2-40B4-BE49-F238E27FC236}">
                <a16:creationId xmlns:a16="http://schemas.microsoft.com/office/drawing/2014/main" id="{DBAC0FE5-6F70-8BBB-A0D2-7FAC55672AE6}"/>
              </a:ext>
            </a:extLst>
          </p:cNvPr>
          <p:cNvSpPr>
            <a:spLocks noGrp="1"/>
          </p:cNvSpPr>
          <p:nvPr>
            <p:ph type="body" sz="half" idx="2"/>
          </p:nvPr>
        </p:nvSpPr>
        <p:spPr>
          <a:xfrm>
            <a:off x="509286" y="1702340"/>
            <a:ext cx="2981337" cy="4571460"/>
          </a:xfrm>
        </p:spPr>
        <p:txBody>
          <a:bodyPr vert="horz" lIns="91440" tIns="45720" rIns="91440" bIns="45720" rtlCol="0" anchor="t">
            <a:normAutofit/>
          </a:bodyPr>
          <a:lstStyle/>
          <a:p>
            <a:r>
              <a:rPr lang="nb-NO" sz="3600" b="1">
                <a:solidFill>
                  <a:srgbClr val="C00000"/>
                </a:solidFill>
              </a:rPr>
              <a:t>Hvem vil kjøpe </a:t>
            </a:r>
            <a:br>
              <a:rPr lang="nb-NO" sz="3600" b="1">
                <a:solidFill>
                  <a:srgbClr val="C00000"/>
                </a:solidFill>
              </a:rPr>
            </a:br>
            <a:r>
              <a:rPr lang="nb-NO" sz="3600" b="1">
                <a:solidFill>
                  <a:srgbClr val="C00000"/>
                </a:solidFill>
              </a:rPr>
              <a:t>en kirke?</a:t>
            </a:r>
          </a:p>
          <a:p>
            <a:pPr marL="285750" indent="-285750">
              <a:buFont typeface="Wingdings" panose="020B0604020202020204" pitchFamily="34" charset="0"/>
              <a:buChar char="v"/>
            </a:pPr>
            <a:endParaRPr lang="nb-NO">
              <a:cs typeface="Calibri" panose="020F0502020204030204"/>
            </a:endParaRPr>
          </a:p>
        </p:txBody>
      </p:sp>
    </p:spTree>
    <p:extLst>
      <p:ext uri="{BB962C8B-B14F-4D97-AF65-F5344CB8AC3E}">
        <p14:creationId xmlns:p14="http://schemas.microsoft.com/office/powerpoint/2010/main" val="4174351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1DD4F23-6B28-94CC-D01D-45C2EE8CF63C}"/>
              </a:ext>
            </a:extLst>
          </p:cNvPr>
          <p:cNvSpPr>
            <a:spLocks noGrp="1"/>
          </p:cNvSpPr>
          <p:nvPr>
            <p:ph type="body" sz="half" idx="2"/>
          </p:nvPr>
        </p:nvSpPr>
        <p:spPr>
          <a:xfrm>
            <a:off x="739302" y="1773141"/>
            <a:ext cx="3774332" cy="4095847"/>
          </a:xfrm>
        </p:spPr>
        <p:txBody>
          <a:bodyPr vert="horz" lIns="91440" tIns="45720" rIns="91440" bIns="45720" rtlCol="0" anchor="t">
            <a:normAutofit/>
          </a:bodyPr>
          <a:lstStyle/>
          <a:p>
            <a:r>
              <a:rPr lang="nb-NO" sz="3600" b="1">
                <a:solidFill>
                  <a:srgbClr val="C00000"/>
                </a:solidFill>
              </a:rPr>
              <a:t>Kongelig lov om konfirmasjon</a:t>
            </a:r>
          </a:p>
          <a:p>
            <a:endParaRPr lang="nb-NO"/>
          </a:p>
        </p:txBody>
      </p:sp>
      <p:pic>
        <p:nvPicPr>
          <p:cNvPr id="8" name="Plassholder for innhold 7" descr="Et bilde som inneholder tegning, tegnefilm, illustrasjon, sketch&#10;&#10;Automatisk generert beskrivelse">
            <a:extLst>
              <a:ext uri="{FF2B5EF4-FFF2-40B4-BE49-F238E27FC236}">
                <a16:creationId xmlns:a16="http://schemas.microsoft.com/office/drawing/2014/main" id="{34DBCBB8-92A6-EE4D-87D5-F702C79970A8}"/>
              </a:ext>
            </a:extLst>
          </p:cNvPr>
          <p:cNvPicPr>
            <a:picLocks noGrp="1" noChangeAspect="1"/>
          </p:cNvPicPr>
          <p:nvPr>
            <p:ph idx="1"/>
          </p:nvPr>
        </p:nvPicPr>
        <p:blipFill rotWithShape="1">
          <a:blip r:embed="rId3"/>
          <a:srcRect l="3650" r="1829"/>
          <a:stretch/>
        </p:blipFill>
        <p:spPr>
          <a:xfrm>
            <a:off x="5511020" y="-7991"/>
            <a:ext cx="6680980" cy="6865991"/>
          </a:xfrm>
        </p:spPr>
      </p:pic>
    </p:spTree>
    <p:extLst>
      <p:ext uri="{BB962C8B-B14F-4D97-AF65-F5344CB8AC3E}">
        <p14:creationId xmlns:p14="http://schemas.microsoft.com/office/powerpoint/2010/main" val="238736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90F06A17-6414-EB99-20EF-4209F9E8CB02}"/>
              </a:ext>
            </a:extLst>
          </p:cNvPr>
          <p:cNvPicPr>
            <a:picLocks noGrp="1" noChangeAspect="1"/>
          </p:cNvPicPr>
          <p:nvPr>
            <p:ph idx="1"/>
          </p:nvPr>
        </p:nvPicPr>
        <p:blipFill rotWithShape="1">
          <a:blip r:embed="rId3"/>
          <a:srcRect t="2657" b="2657"/>
          <a:stretch/>
        </p:blipFill>
        <p:spPr>
          <a:xfrm>
            <a:off x="3319207" y="1"/>
            <a:ext cx="8872793" cy="6858000"/>
          </a:xfrm>
          <a:prstGeom prst="rect">
            <a:avLst/>
          </a:prstGeom>
        </p:spPr>
      </p:pic>
      <p:sp>
        <p:nvSpPr>
          <p:cNvPr id="4" name="Plassholder for tekst 3">
            <a:extLst>
              <a:ext uri="{FF2B5EF4-FFF2-40B4-BE49-F238E27FC236}">
                <a16:creationId xmlns:a16="http://schemas.microsoft.com/office/drawing/2014/main" id="{D7687303-32A1-0E1E-3005-EC33ADE41019}"/>
              </a:ext>
            </a:extLst>
          </p:cNvPr>
          <p:cNvSpPr>
            <a:spLocks noGrp="1"/>
          </p:cNvSpPr>
          <p:nvPr>
            <p:ph type="body" sz="half" idx="2"/>
          </p:nvPr>
        </p:nvSpPr>
        <p:spPr>
          <a:xfrm>
            <a:off x="532435" y="1790700"/>
            <a:ext cx="2872246" cy="4078288"/>
          </a:xfrm>
        </p:spPr>
        <p:txBody>
          <a:bodyPr vert="horz" lIns="91440" tIns="45720" rIns="91440" bIns="45720" rtlCol="0" anchor="t">
            <a:normAutofit/>
          </a:bodyPr>
          <a:lstStyle/>
          <a:p>
            <a:r>
              <a:rPr lang="nb-NO" sz="3600" b="1">
                <a:solidFill>
                  <a:srgbClr val="C00000"/>
                </a:solidFill>
              </a:rPr>
              <a:t>De fornuftige potet-prestene</a:t>
            </a:r>
            <a:br>
              <a:rPr lang="nb-NO" b="1"/>
            </a:br>
            <a:endParaRPr lang="nb-NO" b="1"/>
          </a:p>
          <a:p>
            <a:endParaRPr lang="nb-NO"/>
          </a:p>
        </p:txBody>
      </p:sp>
    </p:spTree>
    <p:extLst>
      <p:ext uri="{BB962C8B-B14F-4D97-AF65-F5344CB8AC3E}">
        <p14:creationId xmlns:p14="http://schemas.microsoft.com/office/powerpoint/2010/main" val="4156274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3E66C4C7-764E-ABEB-7720-806551531A17}"/>
              </a:ext>
            </a:extLst>
          </p:cNvPr>
          <p:cNvPicPr>
            <a:picLocks noGrp="1" noChangeAspect="1"/>
          </p:cNvPicPr>
          <p:nvPr>
            <p:ph idx="1"/>
          </p:nvPr>
        </p:nvPicPr>
        <p:blipFill rotWithShape="1">
          <a:blip r:embed="rId3"/>
          <a:srcRect t="3927" b="3927"/>
          <a:stretch/>
        </p:blipFill>
        <p:spPr>
          <a:xfrm>
            <a:off x="3251199" y="-1"/>
            <a:ext cx="9278476" cy="6858001"/>
          </a:xfrm>
          <a:prstGeom prst="rect">
            <a:avLst/>
          </a:prstGeom>
        </p:spPr>
      </p:pic>
      <p:sp>
        <p:nvSpPr>
          <p:cNvPr id="4" name="Plassholder for tekst 3">
            <a:extLst>
              <a:ext uri="{FF2B5EF4-FFF2-40B4-BE49-F238E27FC236}">
                <a16:creationId xmlns:a16="http://schemas.microsoft.com/office/drawing/2014/main" id="{57B98D6B-9FDB-89B3-CE94-4A9DDF291EEF}"/>
              </a:ext>
            </a:extLst>
          </p:cNvPr>
          <p:cNvSpPr>
            <a:spLocks noGrp="1"/>
          </p:cNvSpPr>
          <p:nvPr>
            <p:ph type="body" sz="half" idx="2"/>
          </p:nvPr>
        </p:nvSpPr>
        <p:spPr>
          <a:xfrm>
            <a:off x="651753" y="1614116"/>
            <a:ext cx="2334516" cy="4634284"/>
          </a:xfrm>
        </p:spPr>
        <p:txBody>
          <a:bodyPr vert="horz" lIns="91440" tIns="45720" rIns="91440" bIns="45720" rtlCol="0" anchor="t">
            <a:normAutofit/>
          </a:bodyPr>
          <a:lstStyle/>
          <a:p>
            <a:r>
              <a:rPr lang="nb-NO" sz="3600" b="1">
                <a:solidFill>
                  <a:srgbClr val="C00000"/>
                </a:solidFill>
              </a:rPr>
              <a:t>Alle kan </a:t>
            </a:r>
            <a:br>
              <a:rPr lang="nb-NO" sz="3600" b="1">
                <a:solidFill>
                  <a:srgbClr val="C00000"/>
                </a:solidFill>
              </a:rPr>
            </a:br>
            <a:r>
              <a:rPr lang="nb-NO" sz="3600" b="1">
                <a:solidFill>
                  <a:srgbClr val="C00000"/>
                </a:solidFill>
              </a:rPr>
              <a:t>forkynne!</a:t>
            </a:r>
          </a:p>
          <a:p>
            <a:pPr marL="285750" indent="-285750">
              <a:buFont typeface="Wingdings" panose="020B0604020202020204" pitchFamily="34" charset="0"/>
              <a:buChar char="v"/>
            </a:pPr>
            <a:endParaRPr lang="nb-NO">
              <a:cs typeface="Calibri" panose="020F0502020204030204"/>
            </a:endParaRPr>
          </a:p>
        </p:txBody>
      </p:sp>
    </p:spTree>
    <p:extLst>
      <p:ext uri="{BB962C8B-B14F-4D97-AF65-F5344CB8AC3E}">
        <p14:creationId xmlns:p14="http://schemas.microsoft.com/office/powerpoint/2010/main" val="2950978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775A03A-C70A-A1D4-169F-D0B568CC5200}"/>
              </a:ext>
            </a:extLst>
          </p:cNvPr>
          <p:cNvSpPr>
            <a:spLocks noGrp="1"/>
          </p:cNvSpPr>
          <p:nvPr>
            <p:ph type="title"/>
          </p:nvPr>
        </p:nvSpPr>
        <p:spPr>
          <a:xfrm>
            <a:off x="623887" y="225425"/>
            <a:ext cx="10944226" cy="863600"/>
          </a:xfrm>
        </p:spPr>
        <p:txBody>
          <a:bodyPr vert="horz" lIns="91440" tIns="45720" rIns="91440" bIns="45720" rtlCol="0" anchor="ctr">
            <a:normAutofit/>
          </a:bodyPr>
          <a:lstStyle/>
          <a:p>
            <a:endParaRPr lang="nb-NO" sz="2700"/>
          </a:p>
          <a:p>
            <a:r>
              <a:rPr lang="nb-NO" sz="2700" b="1"/>
              <a:t>Norges første og største kvinnebevegelse</a:t>
            </a:r>
          </a:p>
          <a:p>
            <a:endParaRPr lang="nb-NO" sz="2700"/>
          </a:p>
        </p:txBody>
      </p:sp>
      <p:pic>
        <p:nvPicPr>
          <p:cNvPr id="5" name="Plassholder for innhold 4">
            <a:extLst>
              <a:ext uri="{FF2B5EF4-FFF2-40B4-BE49-F238E27FC236}">
                <a16:creationId xmlns:a16="http://schemas.microsoft.com/office/drawing/2014/main" id="{71F6717F-917A-1313-3621-66BCCD3C6796}"/>
              </a:ext>
            </a:extLst>
          </p:cNvPr>
          <p:cNvPicPr>
            <a:picLocks noGrp="1" noChangeAspect="1"/>
          </p:cNvPicPr>
          <p:nvPr>
            <p:ph idx="1"/>
          </p:nvPr>
        </p:nvPicPr>
        <p:blipFill rotWithShape="1">
          <a:blip r:embed="rId3"/>
          <a:srcRect t="27187" r="2" b="25505"/>
          <a:stretch/>
        </p:blipFill>
        <p:spPr>
          <a:xfrm>
            <a:off x="623887" y="1385888"/>
            <a:ext cx="10944226" cy="4672713"/>
          </a:xfrm>
          <a:prstGeom prst="rect">
            <a:avLst/>
          </a:prstGeom>
          <a:noFill/>
        </p:spPr>
      </p:pic>
      <p:sp>
        <p:nvSpPr>
          <p:cNvPr id="10" name="Date Placeholder 3">
            <a:extLst>
              <a:ext uri="{FF2B5EF4-FFF2-40B4-BE49-F238E27FC236}">
                <a16:creationId xmlns:a16="http://schemas.microsoft.com/office/drawing/2014/main" id="{21D15E8A-706F-2239-E6AE-5CC6D2DE24E7}"/>
              </a:ext>
            </a:extLst>
          </p:cNvPr>
          <p:cNvSpPr>
            <a:spLocks noGrp="1"/>
          </p:cNvSpPr>
          <p:nvPr>
            <p:ph type="dt" sz="half" idx="10"/>
          </p:nvPr>
        </p:nvSpPr>
        <p:spPr>
          <a:xfrm>
            <a:off x="10484745" y="6437935"/>
            <a:ext cx="1083367" cy="212492"/>
          </a:xfrm>
        </p:spPr>
        <p:txBody>
          <a:bodyPr/>
          <a:lstStyle/>
          <a:p>
            <a:pPr>
              <a:spcAft>
                <a:spcPts val="600"/>
              </a:spcAft>
            </a:pPr>
            <a:fld id="{164F8536-0BE2-2E4B-A8A8-DB84D1FEAC6C}" type="datetime1">
              <a:rPr lang="nb-NO" smtClean="0"/>
              <a:pPr>
                <a:spcAft>
                  <a:spcPts val="600"/>
                </a:spcAft>
              </a:pPr>
              <a:t>17.09.2024</a:t>
            </a:fld>
            <a:endParaRPr lang="nb-NO"/>
          </a:p>
        </p:txBody>
      </p:sp>
      <p:sp>
        <p:nvSpPr>
          <p:cNvPr id="12" name="Slide Number Placeholder 4">
            <a:extLst>
              <a:ext uri="{FF2B5EF4-FFF2-40B4-BE49-F238E27FC236}">
                <a16:creationId xmlns:a16="http://schemas.microsoft.com/office/drawing/2014/main" id="{213C13D7-6937-AC83-6E13-9C8B878C8B7C}"/>
              </a:ext>
            </a:extLst>
          </p:cNvPr>
          <p:cNvSpPr>
            <a:spLocks noGrp="1"/>
          </p:cNvSpPr>
          <p:nvPr>
            <p:ph type="sldNum" sz="quarter" idx="12"/>
          </p:nvPr>
        </p:nvSpPr>
        <p:spPr>
          <a:xfrm>
            <a:off x="11708957" y="6437935"/>
            <a:ext cx="347663" cy="212492"/>
          </a:xfrm>
        </p:spPr>
        <p:txBody>
          <a:bodyPr/>
          <a:lstStyle/>
          <a:p>
            <a:pPr>
              <a:spcAft>
                <a:spcPts val="600"/>
              </a:spcAft>
            </a:pPr>
            <a:fld id="{46765B28-40BF-0A46-BB8F-30D004035CD9}" type="slidenum">
              <a:rPr lang="nb-NO" smtClean="0"/>
              <a:pPr>
                <a:spcAft>
                  <a:spcPts val="600"/>
                </a:spcAft>
              </a:pPr>
              <a:t>17</a:t>
            </a:fld>
            <a:endParaRPr lang="nb-NO"/>
          </a:p>
        </p:txBody>
      </p:sp>
    </p:spTree>
    <p:extLst>
      <p:ext uri="{BB962C8B-B14F-4D97-AF65-F5344CB8AC3E}">
        <p14:creationId xmlns:p14="http://schemas.microsoft.com/office/powerpoint/2010/main" val="354509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2CBB5DA9-8C3C-3C40-90CD-3AD8B3120210}"/>
              </a:ext>
            </a:extLst>
          </p:cNvPr>
          <p:cNvPicPr>
            <a:picLocks noGrp="1" noChangeAspect="1"/>
          </p:cNvPicPr>
          <p:nvPr>
            <p:ph idx="1"/>
          </p:nvPr>
        </p:nvPicPr>
        <p:blipFill>
          <a:blip r:embed="rId3"/>
          <a:stretch>
            <a:fillRect/>
          </a:stretch>
        </p:blipFill>
        <p:spPr>
          <a:xfrm>
            <a:off x="4134272" y="-462987"/>
            <a:ext cx="8057728" cy="7418931"/>
          </a:xfrm>
          <a:prstGeom prst="rect">
            <a:avLst/>
          </a:prstGeom>
        </p:spPr>
      </p:pic>
      <p:sp>
        <p:nvSpPr>
          <p:cNvPr id="4" name="Plassholder for tekst 3">
            <a:extLst>
              <a:ext uri="{FF2B5EF4-FFF2-40B4-BE49-F238E27FC236}">
                <a16:creationId xmlns:a16="http://schemas.microsoft.com/office/drawing/2014/main" id="{361C918D-A9F1-6E49-60DA-625CAB16D7B9}"/>
              </a:ext>
            </a:extLst>
          </p:cNvPr>
          <p:cNvSpPr>
            <a:spLocks noGrp="1"/>
          </p:cNvSpPr>
          <p:nvPr>
            <p:ph type="body" sz="half" idx="2"/>
          </p:nvPr>
        </p:nvSpPr>
        <p:spPr>
          <a:xfrm>
            <a:off x="533400" y="1566407"/>
            <a:ext cx="3309025" cy="5012193"/>
          </a:xfrm>
        </p:spPr>
        <p:txBody>
          <a:bodyPr vert="horz" lIns="91440" tIns="45720" rIns="91440" bIns="45720" rtlCol="0" anchor="t">
            <a:normAutofit/>
          </a:bodyPr>
          <a:lstStyle/>
          <a:p>
            <a:endParaRPr lang="nb-NO" sz="1700"/>
          </a:p>
          <a:p>
            <a:r>
              <a:rPr lang="nb-NO" sz="3600" b="1">
                <a:solidFill>
                  <a:srgbClr val="C00000"/>
                </a:solidFill>
              </a:rPr>
              <a:t>Nye kirkebygg for nye aktiviteter </a:t>
            </a:r>
            <a:r>
              <a:rPr lang="nb-NO" sz="3600" b="1">
                <a:solidFill>
                  <a:srgbClr val="C00000"/>
                </a:solidFill>
                <a:sym typeface="Wingdings" panose="05000000000000000000" pitchFamily="2" charset="2"/>
              </a:rPr>
              <a:t></a:t>
            </a:r>
            <a:endParaRPr lang="nb-NO" sz="3600" b="1">
              <a:solidFill>
                <a:srgbClr val="C00000"/>
              </a:solidFill>
            </a:endParaRPr>
          </a:p>
          <a:p>
            <a:pPr marL="285750" indent="-285750">
              <a:buFont typeface="Wingdings" panose="05000000000000000000" pitchFamily="2" charset="2"/>
              <a:buChar char="v"/>
            </a:pPr>
            <a:endParaRPr lang="nb-NO">
              <a:cs typeface="Calibri" panose="020F0502020204030204"/>
            </a:endParaRPr>
          </a:p>
        </p:txBody>
      </p:sp>
    </p:spTree>
    <p:extLst>
      <p:ext uri="{BB962C8B-B14F-4D97-AF65-F5344CB8AC3E}">
        <p14:creationId xmlns:p14="http://schemas.microsoft.com/office/powerpoint/2010/main" val="3685332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4D2027-E101-F9D1-1C59-973FF54335F8}"/>
              </a:ext>
            </a:extLst>
          </p:cNvPr>
          <p:cNvSpPr>
            <a:spLocks noGrp="1"/>
          </p:cNvSpPr>
          <p:nvPr>
            <p:ph type="title"/>
          </p:nvPr>
        </p:nvSpPr>
        <p:spPr>
          <a:xfrm>
            <a:off x="623888" y="155643"/>
            <a:ext cx="9952305" cy="5902257"/>
          </a:xfrm>
        </p:spPr>
        <p:txBody>
          <a:bodyPr/>
          <a:lstStyle/>
          <a:p>
            <a:r>
              <a:rPr lang="nb-NO" dirty="0"/>
              <a:t>Du er en del av denne historien og en viktig del </a:t>
            </a:r>
            <a:r>
              <a:rPr lang="nb-NO"/>
              <a:t>av kirken i dag!</a:t>
            </a:r>
            <a:endParaRPr lang="nb-NO" dirty="0"/>
          </a:p>
        </p:txBody>
      </p:sp>
      <p:sp>
        <p:nvSpPr>
          <p:cNvPr id="3" name="Plassholder for dato 2">
            <a:extLst>
              <a:ext uri="{FF2B5EF4-FFF2-40B4-BE49-F238E27FC236}">
                <a16:creationId xmlns:a16="http://schemas.microsoft.com/office/drawing/2014/main" id="{5D4DD1D6-7A2D-3008-E20F-73C739B93562}"/>
              </a:ext>
            </a:extLst>
          </p:cNvPr>
          <p:cNvSpPr>
            <a:spLocks noGrp="1"/>
          </p:cNvSpPr>
          <p:nvPr>
            <p:ph type="dt" sz="half" idx="10"/>
          </p:nvPr>
        </p:nvSpPr>
        <p:spPr/>
        <p:txBody>
          <a:bodyPr/>
          <a:lstStyle/>
          <a:p>
            <a:fld id="{D259755F-ED6E-EB4E-925D-0BDB2585A6D3}" type="datetime1">
              <a:rPr lang="nb-NO" smtClean="0"/>
              <a:t>17.09.2024</a:t>
            </a:fld>
            <a:endParaRPr lang="nb-NO"/>
          </a:p>
        </p:txBody>
      </p:sp>
      <p:sp>
        <p:nvSpPr>
          <p:cNvPr id="4" name="Plassholder for lysbildenummer 3">
            <a:extLst>
              <a:ext uri="{FF2B5EF4-FFF2-40B4-BE49-F238E27FC236}">
                <a16:creationId xmlns:a16="http://schemas.microsoft.com/office/drawing/2014/main" id="{7DB50942-DE5C-E545-C8FF-B5A3A34AB34E}"/>
              </a:ext>
            </a:extLst>
          </p:cNvPr>
          <p:cNvSpPr>
            <a:spLocks noGrp="1"/>
          </p:cNvSpPr>
          <p:nvPr>
            <p:ph type="sldNum" sz="quarter" idx="12"/>
          </p:nvPr>
        </p:nvSpPr>
        <p:spPr/>
        <p:txBody>
          <a:bodyPr/>
          <a:lstStyle/>
          <a:p>
            <a:fld id="{46765B28-40BF-0A46-BB8F-30D004035CD9}" type="slidenum">
              <a:rPr lang="nb-NO" smtClean="0"/>
              <a:pPr/>
              <a:t>19</a:t>
            </a:fld>
            <a:endParaRPr lang="nb-NO"/>
          </a:p>
        </p:txBody>
      </p:sp>
    </p:spTree>
    <p:extLst>
      <p:ext uri="{BB962C8B-B14F-4D97-AF65-F5344CB8AC3E}">
        <p14:creationId xmlns:p14="http://schemas.microsoft.com/office/powerpoint/2010/main" val="837916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9BDD64-9200-2921-F01F-22A3C9878923}"/>
              </a:ext>
            </a:extLst>
          </p:cNvPr>
          <p:cNvSpPr>
            <a:spLocks noGrp="1"/>
          </p:cNvSpPr>
          <p:nvPr>
            <p:ph type="title"/>
          </p:nvPr>
        </p:nvSpPr>
        <p:spPr>
          <a:xfrm>
            <a:off x="623888" y="329610"/>
            <a:ext cx="3671665" cy="4444410"/>
          </a:xfrm>
        </p:spPr>
        <p:txBody>
          <a:bodyPr/>
          <a:lstStyle/>
          <a:p>
            <a:r>
              <a:rPr lang="nb-NO" sz="4400">
                <a:cs typeface="Arial"/>
              </a:rPr>
              <a:t>Kjære konfirmant</a:t>
            </a:r>
            <a:br>
              <a:rPr lang="nb-NO" sz="4400">
                <a:cs typeface="Arial"/>
              </a:rPr>
            </a:br>
            <a:br>
              <a:rPr lang="nb-NO" sz="4400">
                <a:cs typeface="Arial"/>
              </a:rPr>
            </a:br>
            <a:r>
              <a:rPr lang="nb-NO" sz="4400">
                <a:cs typeface="Arial"/>
              </a:rPr>
              <a:t>DU ER HISTORISK!</a:t>
            </a:r>
            <a:endParaRPr lang="nb-NO" sz="4400"/>
          </a:p>
        </p:txBody>
      </p:sp>
      <p:sp>
        <p:nvSpPr>
          <p:cNvPr id="3" name="Plassholder for tekst 2">
            <a:extLst>
              <a:ext uri="{FF2B5EF4-FFF2-40B4-BE49-F238E27FC236}">
                <a16:creationId xmlns:a16="http://schemas.microsoft.com/office/drawing/2014/main" id="{33DD2FA9-311F-1F26-47CE-1FFDEF6D1E0C}"/>
              </a:ext>
            </a:extLst>
          </p:cNvPr>
          <p:cNvSpPr>
            <a:spLocks noGrp="1"/>
          </p:cNvSpPr>
          <p:nvPr>
            <p:ph type="body" idx="1"/>
          </p:nvPr>
        </p:nvSpPr>
        <p:spPr>
          <a:xfrm>
            <a:off x="14196125" y="6162359"/>
            <a:ext cx="378078" cy="66991"/>
          </a:xfrm>
        </p:spPr>
        <p:txBody>
          <a:bodyPr/>
          <a:lstStyle/>
          <a:p>
            <a:endParaRPr lang="nb-NO"/>
          </a:p>
        </p:txBody>
      </p:sp>
      <p:sp>
        <p:nvSpPr>
          <p:cNvPr id="4" name="Plassholder for dato 3">
            <a:extLst>
              <a:ext uri="{FF2B5EF4-FFF2-40B4-BE49-F238E27FC236}">
                <a16:creationId xmlns:a16="http://schemas.microsoft.com/office/drawing/2014/main" id="{642BD82C-2C1E-B4EE-1A72-C7755095A6E6}"/>
              </a:ext>
            </a:extLst>
          </p:cNvPr>
          <p:cNvSpPr>
            <a:spLocks noGrp="1"/>
          </p:cNvSpPr>
          <p:nvPr>
            <p:ph type="dt" sz="half" idx="10"/>
          </p:nvPr>
        </p:nvSpPr>
        <p:spPr/>
        <p:txBody>
          <a:bodyPr/>
          <a:lstStyle/>
          <a:p>
            <a:fld id="{2C8F06A8-7708-F449-BBEB-8D82008CCD6B}" type="datetime1">
              <a:rPr lang="nb-NO" smtClean="0"/>
              <a:t>17.09.2024</a:t>
            </a:fld>
            <a:endParaRPr lang="nb-NO"/>
          </a:p>
        </p:txBody>
      </p:sp>
      <p:sp>
        <p:nvSpPr>
          <p:cNvPr id="5" name="Plassholder for lysbildenummer 4">
            <a:extLst>
              <a:ext uri="{FF2B5EF4-FFF2-40B4-BE49-F238E27FC236}">
                <a16:creationId xmlns:a16="http://schemas.microsoft.com/office/drawing/2014/main" id="{09368EDC-A958-79FA-065F-30C22C8E207E}"/>
              </a:ext>
            </a:extLst>
          </p:cNvPr>
          <p:cNvSpPr>
            <a:spLocks noGrp="1"/>
          </p:cNvSpPr>
          <p:nvPr>
            <p:ph type="sldNum" sz="quarter" idx="12"/>
          </p:nvPr>
        </p:nvSpPr>
        <p:spPr/>
        <p:txBody>
          <a:bodyPr/>
          <a:lstStyle/>
          <a:p>
            <a:fld id="{46765B28-40BF-0A46-BB8F-30D004035CD9}" type="slidenum">
              <a:rPr lang="nb-NO" smtClean="0"/>
              <a:pPr/>
              <a:t>2</a:t>
            </a:fld>
            <a:endParaRPr lang="nb-NO"/>
          </a:p>
        </p:txBody>
      </p:sp>
      <p:pic>
        <p:nvPicPr>
          <p:cNvPr id="1028" name="Picture 4" descr="Kan være et bilde av 1 person">
            <a:extLst>
              <a:ext uri="{FF2B5EF4-FFF2-40B4-BE49-F238E27FC236}">
                <a16:creationId xmlns:a16="http://schemas.microsoft.com/office/drawing/2014/main" id="{907A6D04-081E-65DA-55DB-8D5FE3592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50" y="0"/>
            <a:ext cx="716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750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9BDD64-9200-2921-F01F-22A3C9878923}"/>
              </a:ext>
            </a:extLst>
          </p:cNvPr>
          <p:cNvSpPr>
            <a:spLocks noGrp="1"/>
          </p:cNvSpPr>
          <p:nvPr>
            <p:ph type="title"/>
          </p:nvPr>
        </p:nvSpPr>
        <p:spPr>
          <a:xfrm>
            <a:off x="439957" y="800099"/>
            <a:ext cx="6751287" cy="689374"/>
          </a:xfrm>
        </p:spPr>
        <p:txBody>
          <a:bodyPr/>
          <a:lstStyle/>
          <a:p>
            <a:r>
              <a:rPr lang="nb-NO" sz="4000"/>
              <a:t>Konfirmant i kirken – </a:t>
            </a:r>
            <a:br>
              <a:rPr lang="nb-NO" sz="4000"/>
            </a:br>
            <a:r>
              <a:rPr lang="nb-NO" sz="4000"/>
              <a:t>en veldig lang tradisjon</a:t>
            </a:r>
          </a:p>
        </p:txBody>
      </p:sp>
      <p:sp>
        <p:nvSpPr>
          <p:cNvPr id="3" name="Plassholder for tekst 2">
            <a:extLst>
              <a:ext uri="{FF2B5EF4-FFF2-40B4-BE49-F238E27FC236}">
                <a16:creationId xmlns:a16="http://schemas.microsoft.com/office/drawing/2014/main" id="{33DD2FA9-311F-1F26-47CE-1FFDEF6D1E0C}"/>
              </a:ext>
            </a:extLst>
          </p:cNvPr>
          <p:cNvSpPr>
            <a:spLocks noGrp="1"/>
          </p:cNvSpPr>
          <p:nvPr>
            <p:ph type="body" idx="1"/>
          </p:nvPr>
        </p:nvSpPr>
        <p:spPr/>
        <p:txBody>
          <a:bodyPr/>
          <a:lstStyle/>
          <a:p>
            <a:endParaRPr lang="nb-NO"/>
          </a:p>
          <a:p>
            <a:r>
              <a:rPr lang="nb-NO"/>
              <a:t> </a:t>
            </a:r>
          </a:p>
          <a:p>
            <a:endParaRPr lang="nb-NO"/>
          </a:p>
        </p:txBody>
      </p:sp>
      <p:sp>
        <p:nvSpPr>
          <p:cNvPr id="4" name="Plassholder for dato 3">
            <a:extLst>
              <a:ext uri="{FF2B5EF4-FFF2-40B4-BE49-F238E27FC236}">
                <a16:creationId xmlns:a16="http://schemas.microsoft.com/office/drawing/2014/main" id="{642BD82C-2C1E-B4EE-1A72-C7755095A6E6}"/>
              </a:ext>
            </a:extLst>
          </p:cNvPr>
          <p:cNvSpPr>
            <a:spLocks noGrp="1"/>
          </p:cNvSpPr>
          <p:nvPr>
            <p:ph type="dt" sz="half" idx="10"/>
          </p:nvPr>
        </p:nvSpPr>
        <p:spPr/>
        <p:txBody>
          <a:bodyPr/>
          <a:lstStyle/>
          <a:p>
            <a:fld id="{2C8F06A8-7708-F449-BBEB-8D82008CCD6B}" type="datetime1">
              <a:rPr lang="nb-NO" smtClean="0"/>
              <a:t>17.09.2024</a:t>
            </a:fld>
            <a:endParaRPr lang="nb-NO"/>
          </a:p>
        </p:txBody>
      </p:sp>
      <p:sp>
        <p:nvSpPr>
          <p:cNvPr id="5" name="Plassholder for lysbildenummer 4">
            <a:extLst>
              <a:ext uri="{FF2B5EF4-FFF2-40B4-BE49-F238E27FC236}">
                <a16:creationId xmlns:a16="http://schemas.microsoft.com/office/drawing/2014/main" id="{09368EDC-A958-79FA-065F-30C22C8E207E}"/>
              </a:ext>
            </a:extLst>
          </p:cNvPr>
          <p:cNvSpPr>
            <a:spLocks noGrp="1"/>
          </p:cNvSpPr>
          <p:nvPr>
            <p:ph type="sldNum" sz="quarter" idx="12"/>
          </p:nvPr>
        </p:nvSpPr>
        <p:spPr/>
        <p:txBody>
          <a:bodyPr/>
          <a:lstStyle/>
          <a:p>
            <a:fld id="{46765B28-40BF-0A46-BB8F-30D004035CD9}" type="slidenum">
              <a:rPr lang="nb-NO" smtClean="0"/>
              <a:pPr/>
              <a:t>3</a:t>
            </a:fld>
            <a:endParaRPr lang="nb-NO"/>
          </a:p>
        </p:txBody>
      </p:sp>
      <p:pic>
        <p:nvPicPr>
          <p:cNvPr id="6" name="Bilde 5" descr="DigitaltMuseum - H.A.O. Frigt: Konfirmasjon - Hopperstad stavkyrkje i ...">
            <a:extLst>
              <a:ext uri="{FF2B5EF4-FFF2-40B4-BE49-F238E27FC236}">
                <a16:creationId xmlns:a16="http://schemas.microsoft.com/office/drawing/2014/main" id="{04A93320-36FE-D0B7-8BE8-FFF97B7317AF}"/>
              </a:ext>
            </a:extLst>
          </p:cNvPr>
          <p:cNvPicPr>
            <a:picLocks noChangeAspect="1"/>
          </p:cNvPicPr>
          <p:nvPr/>
        </p:nvPicPr>
        <p:blipFill>
          <a:blip r:embed="rId3"/>
          <a:stretch>
            <a:fillRect/>
          </a:stretch>
        </p:blipFill>
        <p:spPr>
          <a:xfrm>
            <a:off x="7370439" y="440952"/>
            <a:ext cx="4580322" cy="5806966"/>
          </a:xfrm>
          <a:prstGeom prst="rect">
            <a:avLst/>
          </a:prstGeom>
        </p:spPr>
      </p:pic>
      <p:pic>
        <p:nvPicPr>
          <p:cNvPr id="8" name="Bilde 7" descr="Et bilde som inneholder klær, person, utendørs, sko&#10;&#10;Automatisk generert beskrivelse">
            <a:extLst>
              <a:ext uri="{FF2B5EF4-FFF2-40B4-BE49-F238E27FC236}">
                <a16:creationId xmlns:a16="http://schemas.microsoft.com/office/drawing/2014/main" id="{E0AB31C4-6FD9-8873-C88A-EDFF8B396C14}"/>
              </a:ext>
            </a:extLst>
          </p:cNvPr>
          <p:cNvPicPr>
            <a:picLocks noChangeAspect="1"/>
          </p:cNvPicPr>
          <p:nvPr/>
        </p:nvPicPr>
        <p:blipFill rotWithShape="1">
          <a:blip r:embed="rId4"/>
          <a:srcRect l="12531"/>
          <a:stretch/>
        </p:blipFill>
        <p:spPr>
          <a:xfrm>
            <a:off x="439957" y="2209642"/>
            <a:ext cx="6189443" cy="4013362"/>
          </a:xfrm>
          <a:prstGeom prst="rect">
            <a:avLst/>
          </a:prstGeom>
        </p:spPr>
      </p:pic>
    </p:spTree>
    <p:extLst>
      <p:ext uri="{BB962C8B-B14F-4D97-AF65-F5344CB8AC3E}">
        <p14:creationId xmlns:p14="http://schemas.microsoft.com/office/powerpoint/2010/main" val="2561370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EB9F33E9-ED22-DBB2-7F52-1798915A4825}"/>
              </a:ext>
            </a:extLst>
          </p:cNvPr>
          <p:cNvSpPr>
            <a:spLocks noGrp="1"/>
          </p:cNvSpPr>
          <p:nvPr>
            <p:ph type="title"/>
          </p:nvPr>
        </p:nvSpPr>
        <p:spPr>
          <a:xfrm>
            <a:off x="623888" y="225425"/>
            <a:ext cx="10944224" cy="868363"/>
          </a:xfrm>
        </p:spPr>
        <p:txBody>
          <a:bodyPr vert="horz" lIns="91440" tIns="45720" rIns="91440" bIns="45720" rtlCol="0" anchor="ctr">
            <a:normAutofit/>
          </a:bodyPr>
          <a:lstStyle/>
          <a:p>
            <a:r>
              <a:rPr lang="nb-NO" b="1"/>
              <a:t>Og hva har vikingene med dette å gjøre?</a:t>
            </a:r>
          </a:p>
          <a:p>
            <a:endParaRPr lang="nb-NO"/>
          </a:p>
        </p:txBody>
      </p:sp>
      <p:pic>
        <p:nvPicPr>
          <p:cNvPr id="3" name="Bilde 2">
            <a:extLst>
              <a:ext uri="{FF2B5EF4-FFF2-40B4-BE49-F238E27FC236}">
                <a16:creationId xmlns:a16="http://schemas.microsoft.com/office/drawing/2014/main" id="{5D032B87-1606-3772-1174-29A1BB14CFC6}"/>
              </a:ext>
            </a:extLst>
          </p:cNvPr>
          <p:cNvPicPr>
            <a:picLocks noChangeAspect="1"/>
          </p:cNvPicPr>
          <p:nvPr/>
        </p:nvPicPr>
        <p:blipFill rotWithShape="1">
          <a:blip r:embed="rId3"/>
          <a:srcRect t="24416" b="23501"/>
          <a:stretch/>
        </p:blipFill>
        <p:spPr>
          <a:xfrm>
            <a:off x="20" y="1093788"/>
            <a:ext cx="12191980" cy="5143500"/>
          </a:xfrm>
          <a:prstGeom prst="rect">
            <a:avLst/>
          </a:prstGeom>
          <a:noFill/>
        </p:spPr>
      </p:pic>
      <p:sp>
        <p:nvSpPr>
          <p:cNvPr id="17" name="Date Placeholder 4">
            <a:extLst>
              <a:ext uri="{FF2B5EF4-FFF2-40B4-BE49-F238E27FC236}">
                <a16:creationId xmlns:a16="http://schemas.microsoft.com/office/drawing/2014/main" id="{CAC822A0-F242-7477-21DE-9496D6939652}"/>
              </a:ext>
            </a:extLst>
          </p:cNvPr>
          <p:cNvSpPr>
            <a:spLocks noGrp="1"/>
          </p:cNvSpPr>
          <p:nvPr>
            <p:ph type="dt" sz="half" idx="10"/>
          </p:nvPr>
        </p:nvSpPr>
        <p:spPr>
          <a:xfrm>
            <a:off x="10484745" y="6437935"/>
            <a:ext cx="1083367" cy="212492"/>
          </a:xfrm>
        </p:spPr>
        <p:txBody>
          <a:bodyPr anchor="ctr">
            <a:normAutofit/>
          </a:bodyPr>
          <a:lstStyle/>
          <a:p>
            <a:pPr>
              <a:spcAft>
                <a:spcPts val="600"/>
              </a:spcAft>
            </a:pPr>
            <a:fld id="{7511C53C-C25E-8E48-B7FA-A6089A808DA3}" type="datetime1">
              <a:rPr lang="nb-NO" smtClean="0"/>
              <a:pPr>
                <a:spcAft>
                  <a:spcPts val="600"/>
                </a:spcAft>
              </a:pPr>
              <a:t>17.09.2024</a:t>
            </a:fld>
            <a:endParaRPr lang="nb-NO"/>
          </a:p>
        </p:txBody>
      </p:sp>
      <p:sp>
        <p:nvSpPr>
          <p:cNvPr id="18" name="Slide Number Placeholder 5">
            <a:extLst>
              <a:ext uri="{FF2B5EF4-FFF2-40B4-BE49-F238E27FC236}">
                <a16:creationId xmlns:a16="http://schemas.microsoft.com/office/drawing/2014/main" id="{8EC74C25-3178-6371-DA01-C9BEC97FC3F2}"/>
              </a:ext>
            </a:extLst>
          </p:cNvPr>
          <p:cNvSpPr>
            <a:spLocks noGrp="1"/>
          </p:cNvSpPr>
          <p:nvPr>
            <p:ph type="sldNum" sz="quarter" idx="12"/>
          </p:nvPr>
        </p:nvSpPr>
        <p:spPr>
          <a:xfrm>
            <a:off x="11708957" y="6437935"/>
            <a:ext cx="347663" cy="212492"/>
          </a:xfrm>
        </p:spPr>
        <p:txBody>
          <a:bodyPr anchor="ctr">
            <a:normAutofit/>
          </a:bodyPr>
          <a:lstStyle/>
          <a:p>
            <a:pPr>
              <a:spcAft>
                <a:spcPts val="600"/>
              </a:spcAft>
            </a:pPr>
            <a:fld id="{46765B28-40BF-0A46-BB8F-30D004035CD9}" type="slidenum">
              <a:rPr lang="nb-NO" smtClean="0"/>
              <a:pPr>
                <a:spcAft>
                  <a:spcPts val="600"/>
                </a:spcAft>
              </a:pPr>
              <a:t>4</a:t>
            </a:fld>
            <a:endParaRPr lang="nb-NO"/>
          </a:p>
        </p:txBody>
      </p:sp>
    </p:spTree>
    <p:extLst>
      <p:ext uri="{BB962C8B-B14F-4D97-AF65-F5344CB8AC3E}">
        <p14:creationId xmlns:p14="http://schemas.microsoft.com/office/powerpoint/2010/main" val="2782087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DB07B78D-9F1A-B180-F193-934D8833F4E6}"/>
              </a:ext>
            </a:extLst>
          </p:cNvPr>
          <p:cNvPicPr>
            <a:picLocks noGrp="1" noChangeAspect="1"/>
          </p:cNvPicPr>
          <p:nvPr>
            <p:ph idx="1"/>
          </p:nvPr>
        </p:nvPicPr>
        <p:blipFill>
          <a:blip r:embed="rId3"/>
          <a:stretch>
            <a:fillRect/>
          </a:stretch>
        </p:blipFill>
        <p:spPr>
          <a:xfrm>
            <a:off x="3183039" y="-276567"/>
            <a:ext cx="9070634" cy="7360273"/>
          </a:xfrm>
          <a:prstGeom prst="rect">
            <a:avLst/>
          </a:prstGeom>
        </p:spPr>
      </p:pic>
      <p:sp>
        <p:nvSpPr>
          <p:cNvPr id="4" name="Plassholder for tekst 3">
            <a:extLst>
              <a:ext uri="{FF2B5EF4-FFF2-40B4-BE49-F238E27FC236}">
                <a16:creationId xmlns:a16="http://schemas.microsoft.com/office/drawing/2014/main" id="{F0FB380F-AFAF-5F15-77B8-02BF71372CC2}"/>
              </a:ext>
            </a:extLst>
          </p:cNvPr>
          <p:cNvSpPr>
            <a:spLocks noGrp="1"/>
          </p:cNvSpPr>
          <p:nvPr>
            <p:ph type="body" sz="half" idx="2"/>
          </p:nvPr>
        </p:nvSpPr>
        <p:spPr>
          <a:xfrm>
            <a:off x="487681" y="1435101"/>
            <a:ext cx="2979419" cy="4433888"/>
          </a:xfrm>
        </p:spPr>
        <p:txBody>
          <a:bodyPr vert="horz" lIns="91440" tIns="45720" rIns="91440" bIns="45720" rtlCol="0" anchor="t">
            <a:normAutofit/>
          </a:bodyPr>
          <a:lstStyle/>
          <a:p>
            <a:endParaRPr lang="nb-NO" sz="1800"/>
          </a:p>
          <a:p>
            <a:r>
              <a:rPr lang="nb-NO" sz="3600" b="1">
                <a:solidFill>
                  <a:srgbClr val="C00000"/>
                </a:solidFill>
              </a:rPr>
              <a:t>Tre hellige konger</a:t>
            </a:r>
          </a:p>
          <a:p>
            <a:endParaRPr lang="nb-NO"/>
          </a:p>
        </p:txBody>
      </p:sp>
    </p:spTree>
    <p:extLst>
      <p:ext uri="{BB962C8B-B14F-4D97-AF65-F5344CB8AC3E}">
        <p14:creationId xmlns:p14="http://schemas.microsoft.com/office/powerpoint/2010/main" val="559090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1FE7F80A-429B-7B49-1FC0-556267F9A68E}"/>
              </a:ext>
            </a:extLst>
          </p:cNvPr>
          <p:cNvPicPr>
            <a:picLocks noGrp="1" noChangeAspect="1"/>
          </p:cNvPicPr>
          <p:nvPr>
            <p:ph idx="1"/>
          </p:nvPr>
        </p:nvPicPr>
        <p:blipFill>
          <a:blip r:embed="rId3"/>
          <a:stretch>
            <a:fillRect/>
          </a:stretch>
        </p:blipFill>
        <p:spPr>
          <a:xfrm>
            <a:off x="3285901" y="-304409"/>
            <a:ext cx="8906099" cy="7162409"/>
          </a:xfrm>
          <a:prstGeom prst="rect">
            <a:avLst/>
          </a:prstGeom>
        </p:spPr>
      </p:pic>
      <p:sp>
        <p:nvSpPr>
          <p:cNvPr id="4" name="Plassholder for tekst 3">
            <a:extLst>
              <a:ext uri="{FF2B5EF4-FFF2-40B4-BE49-F238E27FC236}">
                <a16:creationId xmlns:a16="http://schemas.microsoft.com/office/drawing/2014/main" id="{380FE654-A5DF-7248-9B46-7DD2B3EB727D}"/>
              </a:ext>
            </a:extLst>
          </p:cNvPr>
          <p:cNvSpPr>
            <a:spLocks noGrp="1"/>
          </p:cNvSpPr>
          <p:nvPr>
            <p:ph type="body" sz="half" idx="2"/>
          </p:nvPr>
        </p:nvSpPr>
        <p:spPr>
          <a:xfrm>
            <a:off x="839788" y="2057400"/>
            <a:ext cx="2563169" cy="3811588"/>
          </a:xfrm>
        </p:spPr>
        <p:txBody>
          <a:bodyPr vert="horz" lIns="91440" tIns="45720" rIns="91440" bIns="45720" rtlCol="0" anchor="t">
            <a:normAutofit/>
          </a:bodyPr>
          <a:lstStyle/>
          <a:p>
            <a:r>
              <a:rPr lang="nb-NO" sz="3600" b="1">
                <a:solidFill>
                  <a:srgbClr val="C00000"/>
                </a:solidFill>
              </a:rPr>
              <a:t>1000 år </a:t>
            </a:r>
            <a:br>
              <a:rPr lang="nb-NO" sz="3600" b="1">
                <a:solidFill>
                  <a:srgbClr val="C00000"/>
                </a:solidFill>
              </a:rPr>
            </a:br>
            <a:r>
              <a:rPr lang="nb-NO" sz="3600" b="1">
                <a:solidFill>
                  <a:srgbClr val="C00000"/>
                </a:solidFill>
              </a:rPr>
              <a:t>gammel stein </a:t>
            </a:r>
          </a:p>
          <a:p>
            <a:pPr marL="285750" indent="-285750">
              <a:buFont typeface="Wingdings" panose="05000000000000000000" pitchFamily="2" charset="2"/>
              <a:buChar char="v"/>
            </a:pPr>
            <a:endParaRPr lang="nb-NO" sz="1800">
              <a:cs typeface="Calibri" panose="020F0502020204030204"/>
            </a:endParaRPr>
          </a:p>
        </p:txBody>
      </p:sp>
    </p:spTree>
    <p:extLst>
      <p:ext uri="{BB962C8B-B14F-4D97-AF65-F5344CB8AC3E}">
        <p14:creationId xmlns:p14="http://schemas.microsoft.com/office/powerpoint/2010/main" val="2575266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2E7D09EA-3E1E-6F51-B8AB-DB41FF023592}"/>
              </a:ext>
            </a:extLst>
          </p:cNvPr>
          <p:cNvPicPr>
            <a:picLocks noGrp="1" noChangeAspect="1"/>
          </p:cNvPicPr>
          <p:nvPr>
            <p:ph idx="1"/>
          </p:nvPr>
        </p:nvPicPr>
        <p:blipFill rotWithShape="1">
          <a:blip r:embed="rId3"/>
          <a:srcRect r="4957"/>
          <a:stretch/>
        </p:blipFill>
        <p:spPr>
          <a:xfrm>
            <a:off x="4103245" y="-15310"/>
            <a:ext cx="8088755" cy="6873310"/>
          </a:xfrm>
          <a:prstGeom prst="rect">
            <a:avLst/>
          </a:prstGeom>
        </p:spPr>
      </p:pic>
      <p:sp>
        <p:nvSpPr>
          <p:cNvPr id="4" name="Plassholder for tekst 3">
            <a:extLst>
              <a:ext uri="{FF2B5EF4-FFF2-40B4-BE49-F238E27FC236}">
                <a16:creationId xmlns:a16="http://schemas.microsoft.com/office/drawing/2014/main" id="{DAE2B114-2205-6048-6B1C-46C9C18A8BAF}"/>
              </a:ext>
            </a:extLst>
          </p:cNvPr>
          <p:cNvSpPr>
            <a:spLocks noGrp="1"/>
          </p:cNvSpPr>
          <p:nvPr>
            <p:ph type="body" sz="half" idx="2"/>
          </p:nvPr>
        </p:nvSpPr>
        <p:spPr>
          <a:xfrm>
            <a:off x="719847" y="1155701"/>
            <a:ext cx="2801566" cy="4991100"/>
          </a:xfrm>
        </p:spPr>
        <p:txBody>
          <a:bodyPr vert="horz" lIns="91440" tIns="45720" rIns="91440" bIns="45720" rtlCol="0" anchor="t">
            <a:normAutofit/>
          </a:bodyPr>
          <a:lstStyle/>
          <a:p>
            <a:endParaRPr lang="nb-NO" sz="1800"/>
          </a:p>
          <a:p>
            <a:r>
              <a:rPr lang="nb-NO" sz="3600" b="1">
                <a:solidFill>
                  <a:srgbClr val="C00000"/>
                </a:solidFill>
              </a:rPr>
              <a:t>Biskopen og beinet </a:t>
            </a:r>
          </a:p>
          <a:p>
            <a:endParaRPr lang="nb-NO"/>
          </a:p>
        </p:txBody>
      </p:sp>
    </p:spTree>
    <p:extLst>
      <p:ext uri="{BB962C8B-B14F-4D97-AF65-F5344CB8AC3E}">
        <p14:creationId xmlns:p14="http://schemas.microsoft.com/office/powerpoint/2010/main" val="2721202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B77CB3-4D87-55BA-E5A7-4DF50108D31D}"/>
              </a:ext>
            </a:extLst>
          </p:cNvPr>
          <p:cNvSpPr>
            <a:spLocks noGrp="1"/>
          </p:cNvSpPr>
          <p:nvPr>
            <p:ph type="title"/>
          </p:nvPr>
        </p:nvSpPr>
        <p:spPr>
          <a:xfrm>
            <a:off x="839789" y="457200"/>
            <a:ext cx="3932237" cy="1600200"/>
          </a:xfrm>
        </p:spPr>
        <p:txBody>
          <a:bodyPr>
            <a:normAutofit/>
          </a:bodyPr>
          <a:lstStyle/>
          <a:p>
            <a:br>
              <a:rPr lang="nb-NO" b="1"/>
            </a:br>
            <a:endParaRPr lang="nb-NO" b="1"/>
          </a:p>
        </p:txBody>
      </p:sp>
      <p:sp>
        <p:nvSpPr>
          <p:cNvPr id="4" name="Plassholder for tekst 3">
            <a:extLst>
              <a:ext uri="{FF2B5EF4-FFF2-40B4-BE49-F238E27FC236}">
                <a16:creationId xmlns:a16="http://schemas.microsoft.com/office/drawing/2014/main" id="{E75BEF14-C429-AE36-B2F1-F6EEEB9F1F6A}"/>
              </a:ext>
            </a:extLst>
          </p:cNvPr>
          <p:cNvSpPr>
            <a:spLocks noGrp="1"/>
          </p:cNvSpPr>
          <p:nvPr>
            <p:ph type="body" sz="half" idx="2"/>
          </p:nvPr>
        </p:nvSpPr>
        <p:spPr>
          <a:xfrm>
            <a:off x="231113" y="1313234"/>
            <a:ext cx="2401555" cy="4555754"/>
          </a:xfrm>
        </p:spPr>
        <p:txBody>
          <a:bodyPr/>
          <a:lstStyle/>
          <a:p>
            <a:endParaRPr lang="nb-NO" sz="1800" b="1">
              <a:solidFill>
                <a:srgbClr val="C00000"/>
              </a:solidFill>
            </a:endParaRPr>
          </a:p>
          <a:p>
            <a:r>
              <a:rPr lang="nb-NO" sz="3600" b="1">
                <a:solidFill>
                  <a:srgbClr val="C00000"/>
                </a:solidFill>
              </a:rPr>
              <a:t>Norge og kirken gjør det stort</a:t>
            </a:r>
          </a:p>
          <a:p>
            <a:r>
              <a:rPr lang="nb-NO" sz="1800" b="1">
                <a:solidFill>
                  <a:srgbClr val="C00000"/>
                </a:solidFill>
              </a:rPr>
              <a:t> </a:t>
            </a:r>
          </a:p>
          <a:p>
            <a:endParaRPr lang="nb-NO" sz="1800" b="1">
              <a:solidFill>
                <a:srgbClr val="C00000"/>
              </a:solidFill>
            </a:endParaRPr>
          </a:p>
        </p:txBody>
      </p:sp>
      <p:pic>
        <p:nvPicPr>
          <p:cNvPr id="10" name="Plassholder for innhold 9">
            <a:extLst>
              <a:ext uri="{FF2B5EF4-FFF2-40B4-BE49-F238E27FC236}">
                <a16:creationId xmlns:a16="http://schemas.microsoft.com/office/drawing/2014/main" id="{8C0307B7-AAF8-7CA7-B1EA-284D481F4535}"/>
              </a:ext>
            </a:extLst>
          </p:cNvPr>
          <p:cNvPicPr>
            <a:picLocks noGrp="1" noChangeAspect="1"/>
          </p:cNvPicPr>
          <p:nvPr>
            <p:ph idx="1"/>
          </p:nvPr>
        </p:nvPicPr>
        <p:blipFill>
          <a:blip r:embed="rId3"/>
          <a:stretch>
            <a:fillRect/>
          </a:stretch>
        </p:blipFill>
        <p:spPr>
          <a:xfrm>
            <a:off x="2703007" y="0"/>
            <a:ext cx="10606908" cy="6858000"/>
          </a:xfrm>
          <a:prstGeom prst="rect">
            <a:avLst/>
          </a:prstGeom>
        </p:spPr>
      </p:pic>
    </p:spTree>
    <p:extLst>
      <p:ext uri="{BB962C8B-B14F-4D97-AF65-F5344CB8AC3E}">
        <p14:creationId xmlns:p14="http://schemas.microsoft.com/office/powerpoint/2010/main" val="38236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D93C2AAF-264C-0690-D195-8F88C2A67ED1}"/>
              </a:ext>
            </a:extLst>
          </p:cNvPr>
          <p:cNvPicPr>
            <a:picLocks noGrp="1" noChangeAspect="1"/>
          </p:cNvPicPr>
          <p:nvPr>
            <p:ph idx="1"/>
          </p:nvPr>
        </p:nvPicPr>
        <p:blipFill rotWithShape="1">
          <a:blip r:embed="rId3"/>
          <a:srcRect b="6276"/>
          <a:stretch/>
        </p:blipFill>
        <p:spPr>
          <a:xfrm>
            <a:off x="3414533" y="0"/>
            <a:ext cx="8777468" cy="6858000"/>
          </a:xfrm>
          <a:prstGeom prst="rect">
            <a:avLst/>
          </a:prstGeom>
        </p:spPr>
      </p:pic>
      <p:sp>
        <p:nvSpPr>
          <p:cNvPr id="4" name="Plassholder for tekst 3">
            <a:extLst>
              <a:ext uri="{FF2B5EF4-FFF2-40B4-BE49-F238E27FC236}">
                <a16:creationId xmlns:a16="http://schemas.microsoft.com/office/drawing/2014/main" id="{32219764-F010-6A62-5945-A86A876001DC}"/>
              </a:ext>
            </a:extLst>
          </p:cNvPr>
          <p:cNvSpPr>
            <a:spLocks noGrp="1"/>
          </p:cNvSpPr>
          <p:nvPr>
            <p:ph type="body" sz="half" idx="2"/>
          </p:nvPr>
        </p:nvSpPr>
        <p:spPr>
          <a:xfrm>
            <a:off x="416690" y="1968500"/>
            <a:ext cx="2997842" cy="3900488"/>
          </a:xfrm>
        </p:spPr>
        <p:txBody>
          <a:bodyPr vert="horz" lIns="91440" tIns="45720" rIns="91440" bIns="45720" rtlCol="0" anchor="t">
            <a:noAutofit/>
          </a:bodyPr>
          <a:lstStyle/>
          <a:p>
            <a:r>
              <a:rPr lang="nb-NO" sz="3600" b="1">
                <a:solidFill>
                  <a:srgbClr val="C00000"/>
                </a:solidFill>
              </a:rPr>
              <a:t>Eirik og Orm </a:t>
            </a:r>
            <a:br>
              <a:rPr lang="nb-NO" sz="3600" b="1">
                <a:solidFill>
                  <a:srgbClr val="C00000"/>
                </a:solidFill>
              </a:rPr>
            </a:br>
            <a:r>
              <a:rPr lang="nb-NO" sz="3600" b="1">
                <a:solidFill>
                  <a:srgbClr val="C00000"/>
                </a:solidFill>
              </a:rPr>
              <a:t>lurer paven</a:t>
            </a:r>
          </a:p>
          <a:p>
            <a:pPr marL="285750" indent="-285750">
              <a:buFont typeface="Wingdings" panose="05000000000000000000" pitchFamily="2" charset="2"/>
              <a:buChar char="v"/>
            </a:pPr>
            <a:endParaRPr lang="nb-NO" sz="1800">
              <a:cs typeface="Calibri" panose="020F0502020204030204"/>
            </a:endParaRPr>
          </a:p>
        </p:txBody>
      </p:sp>
    </p:spTree>
    <p:extLst>
      <p:ext uri="{BB962C8B-B14F-4D97-AF65-F5344CB8AC3E}">
        <p14:creationId xmlns:p14="http://schemas.microsoft.com/office/powerpoint/2010/main" val="360036005"/>
      </p:ext>
    </p:extLst>
  </p:cSld>
  <p:clrMapOvr>
    <a:masterClrMapping/>
  </p:clrMapOvr>
</p:sld>
</file>

<file path=ppt/theme/theme1.xml><?xml version="1.0" encoding="utf-8"?>
<a:theme xmlns:a="http://schemas.openxmlformats.org/drawingml/2006/main" name="Den norske kirke_ppt mal">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sjon2" id="{57B219EC-7D61-43A1-9E15-483FFB1AA736}" vid="{8E0518F1-9507-4816-96CB-B2EB7DC23900}"/>
    </a:ext>
  </a:extLst>
</a:theme>
</file>

<file path=ppt/theme/theme2.xml><?xml version="1.0" encoding="utf-8"?>
<a:theme xmlns:a="http://schemas.openxmlformats.org/drawingml/2006/main" name="Office-tema">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2A02C7FBE4720468A5E532D7BE4BC08" ma:contentTypeVersion="15" ma:contentTypeDescription="Opprett et nytt dokument." ma:contentTypeScope="" ma:versionID="19ee4826b880c405fe1f1271249a5541">
  <xsd:schema xmlns:xsd="http://www.w3.org/2001/XMLSchema" xmlns:xs="http://www.w3.org/2001/XMLSchema" xmlns:p="http://schemas.microsoft.com/office/2006/metadata/properties" xmlns:ns2="4acc329a-6b3d-4f68-b4ae-ccb7e63be0fc" xmlns:ns3="8766e4da-07f7-493b-808e-65cb581f27d6" targetNamespace="http://schemas.microsoft.com/office/2006/metadata/properties" ma:root="true" ma:fieldsID="4b156bfce950792bd788505f08eeabac" ns2:_="" ns3:_="">
    <xsd:import namespace="4acc329a-6b3d-4f68-b4ae-ccb7e63be0fc"/>
    <xsd:import namespace="8766e4da-07f7-493b-808e-65cb581f27d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cc329a-6b3d-4f68-b4ae-ccb7e63be0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emerkelapper" ma:readOnly="false" ma:fieldId="{5cf76f15-5ced-4ddc-b409-7134ff3c332f}" ma:taxonomyMulti="true" ma:sspId="92c3bd9a-26a3-4ee9-bdab-dea02880390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66e4da-07f7-493b-808e-65cb581f27d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8cb4d66-a868-49bb-89af-d2816c9bb154}" ma:internalName="TaxCatchAll" ma:showField="CatchAllData" ma:web="8766e4da-07f7-493b-808e-65cb581f27d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766e4da-07f7-493b-808e-65cb581f27d6" xsi:nil="true"/>
    <lcf76f155ced4ddcb4097134ff3c332f xmlns="4acc329a-6b3d-4f68-b4ae-ccb7e63be0fc">
      <Terms xmlns="http://schemas.microsoft.com/office/infopath/2007/PartnerControls"/>
    </lcf76f155ced4ddcb4097134ff3c332f>
    <SharedWithUsers xmlns="8766e4da-07f7-493b-808e-65cb581f27d6">
      <UserInfo>
        <DisplayName>Tove Marie Sortland</DisplayName>
        <AccountId>29</AccountId>
        <AccountType/>
      </UserInfo>
      <UserInfo>
        <DisplayName>Ragnhild Halle</DisplayName>
        <AccountId>32</AccountId>
        <AccountType/>
      </UserInfo>
      <UserInfo>
        <DisplayName>Gunn Heidi Dybdahl</DisplayName>
        <AccountId>37</AccountId>
        <AccountType/>
      </UserInfo>
      <UserInfo>
        <DisplayName>Inger Vagle</DisplayName>
        <AccountId>150</AccountId>
        <AccountType/>
      </UserInfo>
      <UserInfo>
        <DisplayName>Anne Lise Ådnøy</DisplayName>
        <AccountId>51</AccountId>
        <AccountType/>
      </UserInfo>
      <UserInfo>
        <DisplayName>Jorunn Kraft Vistnes</DisplayName>
        <AccountId>17</AccountId>
        <AccountType/>
      </UserInfo>
    </SharedWithUsers>
  </documentManagement>
</p:properties>
</file>

<file path=customXml/itemProps1.xml><?xml version="1.0" encoding="utf-8"?>
<ds:datastoreItem xmlns:ds="http://schemas.openxmlformats.org/officeDocument/2006/customXml" ds:itemID="{C6837ECE-3F97-4B28-A0F8-28928430BA4C}">
  <ds:schemaRefs>
    <ds:schemaRef ds:uri="http://schemas.microsoft.com/sharepoint/v3/contenttype/forms"/>
  </ds:schemaRefs>
</ds:datastoreItem>
</file>

<file path=customXml/itemProps2.xml><?xml version="1.0" encoding="utf-8"?>
<ds:datastoreItem xmlns:ds="http://schemas.openxmlformats.org/officeDocument/2006/customXml" ds:itemID="{586DDFE6-14F3-46EE-897E-10EA8669888C}">
  <ds:schemaRefs>
    <ds:schemaRef ds:uri="4acc329a-6b3d-4f68-b4ae-ccb7e63be0fc"/>
    <ds:schemaRef ds:uri="8766e4da-07f7-493b-808e-65cb581f27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084750-CA24-4F5C-AD69-FE47DFB4F34C}">
  <ds:schemaRefs>
    <ds:schemaRef ds:uri="http://schemas.microsoft.com/office/2006/documentManagement/types"/>
    <ds:schemaRef ds:uri="4acc329a-6b3d-4f68-b4ae-ccb7e63be0fc"/>
    <ds:schemaRef ds:uri="http://schemas.microsoft.com/office/2006/metadata/properties"/>
    <ds:schemaRef ds:uri="http://purl.org/dc/elements/1.1/"/>
    <ds:schemaRef ds:uri="http://schemas.microsoft.com/office/infopath/2007/PartnerControls"/>
    <ds:schemaRef ds:uri="http://purl.org/dc/dcmitype/"/>
    <ds:schemaRef ds:uri="http://schemas.openxmlformats.org/package/2006/metadata/core-properties"/>
    <ds:schemaRef ds:uri="8766e4da-07f7-493b-808e-65cb581f27d6"/>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DNK_16x9_bokmål</Template>
  <TotalTime>0</TotalTime>
  <Words>3565</Words>
  <Application>Microsoft Office PowerPoint</Application>
  <PresentationFormat>Widescreen</PresentationFormat>
  <Paragraphs>346</Paragraphs>
  <Slides>19</Slides>
  <Notes>19</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19</vt:i4>
      </vt:variant>
    </vt:vector>
  </HeadingPairs>
  <TitlesOfParts>
    <vt:vector size="24" baseType="lpstr">
      <vt:lpstr>Arial</vt:lpstr>
      <vt:lpstr>Calibri</vt:lpstr>
      <vt:lpstr>Times New Roman</vt:lpstr>
      <vt:lpstr>Wingdings</vt:lpstr>
      <vt:lpstr>Den norske kirke_ppt mal</vt:lpstr>
      <vt:lpstr> </vt:lpstr>
      <vt:lpstr>Kjære konfirmant  DU ER HISTORISK!</vt:lpstr>
      <vt:lpstr>Konfirmant i kirken –  en veldig lang tradisjon</vt:lpstr>
      <vt:lpstr>Og hva har vikingene med dette å gjøre? </vt:lpstr>
      <vt:lpstr>PowerPoint-presentasjon</vt:lpstr>
      <vt:lpstr>PowerPoint-presentasjon</vt:lpstr>
      <vt:lpstr>PowerPoint-presentasjon</vt:lpstr>
      <vt:lpstr>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 Norges første og største kvinnebevegelse </vt:lpstr>
      <vt:lpstr>PowerPoint-presentasjon</vt:lpstr>
      <vt:lpstr>Du er en del av denne historien og en viktig del av kirken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er historisk! Stavanger bispedømme er 900 år i 2025 – og du er konfirmant i jubileumsåret</dc:title>
  <dc:creator>Ragnhild Halle</dc:creator>
  <cp:lastModifiedBy>Gunn Heidi Dybdahl</cp:lastModifiedBy>
  <cp:revision>5</cp:revision>
  <dcterms:created xsi:type="dcterms:W3CDTF">2024-04-08T13:04:26Z</dcterms:created>
  <dcterms:modified xsi:type="dcterms:W3CDTF">2024-09-17T06:38:33Z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0x010100C2A02C7FBE4720468A5E532D7BE4BC08</vt:lpwstr>
  </property>
  <property fmtid="{D5CDD505-2E9C-101B-9397-08002B2CF9AE}" pid="3" name="MediaServiceImageTags">
    <vt:lpwstr/>
  </property>
</Properties>
</file>