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E5504BE-44E2-459E-B0B2-CAAD81E279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EE7E707-AF1E-4817-9A64-661ADEC10D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0CE551A-F94C-4AD2-91D4-799A3CB9A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839F-87F3-41B6-8FA4-BFE59C4E547E}" type="datetimeFigureOut">
              <a:rPr lang="nb-NO" smtClean="0"/>
              <a:t>27.08.2021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3036C6-957D-41D6-AA04-B638606DB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D59C35A-040F-46F1-B0A3-06C9ACB14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A092-635F-49F7-B603-9AA018C2272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1351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1A37C5-683D-4D43-92D9-B40085EBB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C1D3A24-573C-46FA-974D-27D3C5C6D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AAE27EC-CAF7-4D28-B7FF-CF4D91BCF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839F-87F3-41B6-8FA4-BFE59C4E547E}" type="datetimeFigureOut">
              <a:rPr lang="nb-NO" smtClean="0"/>
              <a:t>27.08.2021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F811654-DED9-4F38-A66E-2DBA96575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0F616F7-D377-43F9-97E3-96CECE967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A092-635F-49F7-B603-9AA018C2272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087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CC234EE-367C-440B-B242-9D1FB863F1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C1029DE-AA08-48A7-9B68-E8003BCD09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04A6A4A-7CC9-4B4A-863B-DA43A141C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839F-87F3-41B6-8FA4-BFE59C4E547E}" type="datetimeFigureOut">
              <a:rPr lang="nb-NO" smtClean="0"/>
              <a:t>27.08.2021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7BEB33B-3493-4CBD-B0AF-9DF619CDB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CC67CEF-A7CD-4899-A73F-53FDF9A3D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A092-635F-49F7-B603-9AA018C2272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928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5A138F3-4D91-43D6-B54C-F361A79F2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C25C4DB-BB7F-4745-A9CB-95A06AD12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11355F9-9EA5-4791-8C2B-F07E109C1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839F-87F3-41B6-8FA4-BFE59C4E547E}" type="datetimeFigureOut">
              <a:rPr lang="nb-NO" smtClean="0"/>
              <a:t>27.08.2021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05CDA20-10F4-4208-9565-7F8B15D81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81AB363-982C-4760-B8AB-5A8AE19B1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A092-635F-49F7-B603-9AA018C2272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6820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DA0438-3EB4-47E3-ABBA-697D6DE00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4B398C8-3BF1-4261-9940-40CA72D11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026FFC0-E353-46B2-BD1F-B18C582AB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839F-87F3-41B6-8FA4-BFE59C4E547E}" type="datetimeFigureOut">
              <a:rPr lang="nb-NO" smtClean="0"/>
              <a:t>27.08.2021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F05CE24-E921-4AB7-82F4-A0A865F25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E31C7A0-48B3-494A-B2D9-13E0FEE83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A092-635F-49F7-B603-9AA018C2272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866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FF0C3E1-F746-4E97-AE7A-527BA8FBE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8BA87B-C173-4388-A46C-FF6600BD5B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9C94F94-06DD-4893-83C8-8BD3C0927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E487FE1-F815-4D7B-B460-F3E91ECCF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839F-87F3-41B6-8FA4-BFE59C4E547E}" type="datetimeFigureOut">
              <a:rPr lang="nb-NO" smtClean="0"/>
              <a:t>27.08.2021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4AF5BF8-AAF4-4852-A83A-E2B53C662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5DDC662-13EB-4561-98E3-945541477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A092-635F-49F7-B603-9AA018C2272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328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CF9420-4E90-4688-A3CD-5610AA70A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0EF8D81-56E5-4846-A3FD-465DD952B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D23329C-71EF-4F76-9C3E-FA1A368D8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C8D1911-D64F-4939-9328-49FB71BF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0519E58-4AF7-48ED-AE63-47431B71EC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EA579310-96EF-4A68-8B61-FF087A721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839F-87F3-41B6-8FA4-BFE59C4E547E}" type="datetimeFigureOut">
              <a:rPr lang="nb-NO" smtClean="0"/>
              <a:t>27.08.2021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3F201870-203F-4ED8-9AC3-DAD82D2D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DD98306-529A-4072-9B70-E7CF17C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A092-635F-49F7-B603-9AA018C2272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0525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ABF5C5-2798-4942-9413-0E0BD5704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3167770-AC44-4E13-B01E-E3129A03A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839F-87F3-41B6-8FA4-BFE59C4E547E}" type="datetimeFigureOut">
              <a:rPr lang="nb-NO" smtClean="0"/>
              <a:t>27.08.2021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6F28F0A-2200-4455-8099-266D69958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E4C8BB0-99E9-4D74-972C-ED2CCE8F6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A092-635F-49F7-B603-9AA018C2272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646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D211A67-E463-4C76-95F7-DAB24AC80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839F-87F3-41B6-8FA4-BFE59C4E547E}" type="datetimeFigureOut">
              <a:rPr lang="nb-NO" smtClean="0"/>
              <a:t>27.08.2021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1550B47-050C-41D1-8B48-F9A2D4744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1F55F48-03B9-466D-99EB-FB2B28070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A092-635F-49F7-B603-9AA018C2272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7252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BF5C4DB-0828-4B86-AF9D-304597B1A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361F693-3389-47CD-B819-0A5DACC79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0052CF0-A69A-40DD-93EA-DB02DC8DA0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5468CC2-C8DA-4A51-9C3A-72104FE0B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839F-87F3-41B6-8FA4-BFE59C4E547E}" type="datetimeFigureOut">
              <a:rPr lang="nb-NO" smtClean="0"/>
              <a:t>27.08.2021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CDCA4A8-EAE9-4D19-BD65-E5C5CC948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3FE8FC8-F80F-4F76-B550-8156649D6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A092-635F-49F7-B603-9AA018C2272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382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A03B95-4915-40B7-A934-81C324695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B867C364-11E8-4141-A3D0-BD497478CD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5BEE401-5E5D-4524-AC0F-E873B3A4C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C761A66-2B13-400F-BE91-C89DE9E0E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D839F-87F3-41B6-8FA4-BFE59C4E547E}" type="datetimeFigureOut">
              <a:rPr lang="nb-NO" smtClean="0"/>
              <a:t>27.08.2021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5E5218-BB54-44E3-8912-B913FEE6F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C3EEC17-05B6-459F-BE96-7D74B591B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A092-635F-49F7-B603-9AA018C2272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206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35FA865-00AF-4D3B-9E04-063FAA78F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6DD95ED-4F82-4112-9C85-95B218EE8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BBE741D-ED3C-4AA9-A2D7-598FAE57F2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D839F-87F3-41B6-8FA4-BFE59C4E547E}" type="datetimeFigureOut">
              <a:rPr lang="nb-NO" smtClean="0"/>
              <a:t>27.08.2021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38E6E1C-11E7-47A5-8214-28653C5901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AAF2296-BE48-4D2C-A3C8-FCBAB05065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DA092-635F-49F7-B603-9AA018C2272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413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7DB8542-B2D9-4835-A1E9-21F569A35F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A6A4988-D9A5-468C-A5BD-5FCB97C86C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69C4885A-D234-40DF-8994-AB412982C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25" y="95250"/>
            <a:ext cx="11401425" cy="665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615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Nordhaug, Torbjørn</dc:creator>
  <cp:lastModifiedBy>Bruker</cp:lastModifiedBy>
  <cp:revision>1</cp:revision>
  <dcterms:created xsi:type="dcterms:W3CDTF">2021-08-25T13:47:42Z</dcterms:created>
  <dcterms:modified xsi:type="dcterms:W3CDTF">2021-08-27T07:41:03Z</dcterms:modified>
</cp:coreProperties>
</file>