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8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82" r:id="rId21"/>
    <p:sldId id="283" r:id="rId22"/>
    <p:sldId id="288" r:id="rId23"/>
    <p:sldId id="278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CAC0"/>
    <a:srgbClr val="023F84"/>
    <a:srgbClr val="D0E7F8"/>
    <a:srgbClr val="EAE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89BE92-E818-4490-BA13-6BE4768AF46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EF65B63-239A-4AAA-BD6F-A66217D4BB39}">
      <dgm:prSet phldrT="[Tekst]"/>
      <dgm:spPr/>
      <dgm:t>
        <a:bodyPr/>
        <a:lstStyle/>
        <a:p>
          <a:r>
            <a:rPr lang="nb-NO" dirty="0" smtClean="0"/>
            <a:t>Bruflat sokn</a:t>
          </a:r>
          <a:endParaRPr lang="nb-NO" dirty="0"/>
        </a:p>
      </dgm:t>
    </dgm:pt>
    <dgm:pt modelId="{47D2D9B6-34BC-48B4-A0F0-E3666CE7C41C}" type="parTrans" cxnId="{71665226-136D-4AC3-98F8-238FAB28A718}">
      <dgm:prSet/>
      <dgm:spPr/>
      <dgm:t>
        <a:bodyPr/>
        <a:lstStyle/>
        <a:p>
          <a:endParaRPr lang="nb-NO"/>
        </a:p>
      </dgm:t>
    </dgm:pt>
    <dgm:pt modelId="{D1A3ED3B-2D99-426A-9606-CCEBCA81C532}" type="sibTrans" cxnId="{71665226-136D-4AC3-98F8-238FAB28A718}">
      <dgm:prSet/>
      <dgm:spPr/>
      <dgm:t>
        <a:bodyPr/>
        <a:lstStyle/>
        <a:p>
          <a:endParaRPr lang="nb-NO"/>
        </a:p>
      </dgm:t>
    </dgm:pt>
    <dgm:pt modelId="{864736B6-8794-4DBB-BCA0-2460FD70F57F}">
      <dgm:prSet phldrT="[Tekst]"/>
      <dgm:spPr/>
      <dgm:t>
        <a:bodyPr/>
        <a:lstStyle/>
        <a:p>
          <a:r>
            <a:rPr lang="nb-NO" dirty="0" smtClean="0"/>
            <a:t>Nord- Etnedal sokn</a:t>
          </a:r>
          <a:endParaRPr lang="nb-NO" dirty="0"/>
        </a:p>
      </dgm:t>
    </dgm:pt>
    <dgm:pt modelId="{CFA95737-1525-47A3-90DC-0263A81BCAD3}" type="sibTrans" cxnId="{E5513ABF-EB4B-4580-BF50-F1800D35FE44}">
      <dgm:prSet/>
      <dgm:spPr/>
      <dgm:t>
        <a:bodyPr/>
        <a:lstStyle/>
        <a:p>
          <a:endParaRPr lang="nb-NO"/>
        </a:p>
      </dgm:t>
    </dgm:pt>
    <dgm:pt modelId="{D6F668AC-3DA9-4217-832F-FBBC4CD98790}" type="parTrans" cxnId="{E5513ABF-EB4B-4580-BF50-F1800D35FE44}">
      <dgm:prSet/>
      <dgm:spPr/>
      <dgm:t>
        <a:bodyPr/>
        <a:lstStyle/>
        <a:p>
          <a:endParaRPr lang="nb-NO"/>
        </a:p>
      </dgm:t>
    </dgm:pt>
    <dgm:pt modelId="{E74B07EF-35D1-42AD-BD82-C9658FE0161D}" type="pres">
      <dgm:prSet presAssocID="{6B89BE92-E818-4490-BA13-6BE4768AF461}" presName="compositeShape" presStyleCnt="0">
        <dgm:presLayoutVars>
          <dgm:chMax val="7"/>
          <dgm:dir/>
          <dgm:resizeHandles val="exact"/>
        </dgm:presLayoutVars>
      </dgm:prSet>
      <dgm:spPr/>
    </dgm:pt>
    <dgm:pt modelId="{8D60537E-DB54-461F-9948-0FF1ACBB74D4}" type="pres">
      <dgm:prSet presAssocID="{CEF65B63-239A-4AAA-BD6F-A66217D4BB39}" presName="circ1" presStyleLbl="vennNode1" presStyleIdx="0" presStyleCnt="2" custScaleX="52335" custScaleY="51277" custLinFactNeighborX="6163" custLinFactNeighborY="-1088"/>
      <dgm:spPr/>
      <dgm:t>
        <a:bodyPr/>
        <a:lstStyle/>
        <a:p>
          <a:endParaRPr lang="nb-NO"/>
        </a:p>
      </dgm:t>
    </dgm:pt>
    <dgm:pt modelId="{0D063E09-BFF8-49A6-A78B-28CF0CB9F542}" type="pres">
      <dgm:prSet presAssocID="{CEF65B63-239A-4AAA-BD6F-A66217D4BB3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0595187-131B-4E02-AEF4-9704269C48E3}" type="pres">
      <dgm:prSet presAssocID="{864736B6-8794-4DBB-BCA0-2460FD70F57F}" presName="circ2" presStyleLbl="vennNode1" presStyleIdx="1" presStyleCnt="2" custScaleX="50867" custScaleY="47696" custLinFactNeighborX="-19940" custLinFactNeighborY="-2356"/>
      <dgm:spPr/>
      <dgm:t>
        <a:bodyPr/>
        <a:lstStyle/>
        <a:p>
          <a:endParaRPr lang="nb-NO"/>
        </a:p>
      </dgm:t>
    </dgm:pt>
    <dgm:pt modelId="{3D22F7B3-E33E-4DF5-AAA0-D4235A11B361}" type="pres">
      <dgm:prSet presAssocID="{864736B6-8794-4DBB-BCA0-2460FD70F57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23CBD10-485C-4447-805D-41E30B000301}" type="presOf" srcId="{864736B6-8794-4DBB-BCA0-2460FD70F57F}" destId="{40595187-131B-4E02-AEF4-9704269C48E3}" srcOrd="0" destOrd="0" presId="urn:microsoft.com/office/officeart/2005/8/layout/venn1"/>
    <dgm:cxn modelId="{A406EF42-05E4-4020-8378-10888535FB1C}" type="presOf" srcId="{6B89BE92-E818-4490-BA13-6BE4768AF461}" destId="{E74B07EF-35D1-42AD-BD82-C9658FE0161D}" srcOrd="0" destOrd="0" presId="urn:microsoft.com/office/officeart/2005/8/layout/venn1"/>
    <dgm:cxn modelId="{E5513ABF-EB4B-4580-BF50-F1800D35FE44}" srcId="{6B89BE92-E818-4490-BA13-6BE4768AF461}" destId="{864736B6-8794-4DBB-BCA0-2460FD70F57F}" srcOrd="1" destOrd="0" parTransId="{D6F668AC-3DA9-4217-832F-FBBC4CD98790}" sibTransId="{CFA95737-1525-47A3-90DC-0263A81BCAD3}"/>
    <dgm:cxn modelId="{71665226-136D-4AC3-98F8-238FAB28A718}" srcId="{6B89BE92-E818-4490-BA13-6BE4768AF461}" destId="{CEF65B63-239A-4AAA-BD6F-A66217D4BB39}" srcOrd="0" destOrd="0" parTransId="{47D2D9B6-34BC-48B4-A0F0-E3666CE7C41C}" sibTransId="{D1A3ED3B-2D99-426A-9606-CCEBCA81C532}"/>
    <dgm:cxn modelId="{7C2F1E0A-DA73-450A-8965-96D3C00B1FB1}" type="presOf" srcId="{864736B6-8794-4DBB-BCA0-2460FD70F57F}" destId="{3D22F7B3-E33E-4DF5-AAA0-D4235A11B361}" srcOrd="1" destOrd="0" presId="urn:microsoft.com/office/officeart/2005/8/layout/venn1"/>
    <dgm:cxn modelId="{145E727D-CC6C-46A8-ADEA-63EDE407A379}" type="presOf" srcId="{CEF65B63-239A-4AAA-BD6F-A66217D4BB39}" destId="{8D60537E-DB54-461F-9948-0FF1ACBB74D4}" srcOrd="0" destOrd="0" presId="urn:microsoft.com/office/officeart/2005/8/layout/venn1"/>
    <dgm:cxn modelId="{D7D73B23-7A8D-4E97-8252-741ED7ABC18D}" type="presOf" srcId="{CEF65B63-239A-4AAA-BD6F-A66217D4BB39}" destId="{0D063E09-BFF8-49A6-A78B-28CF0CB9F542}" srcOrd="1" destOrd="0" presId="urn:microsoft.com/office/officeart/2005/8/layout/venn1"/>
    <dgm:cxn modelId="{7D393222-8325-46AD-861B-B9DD3FBB2F4B}" type="presParOf" srcId="{E74B07EF-35D1-42AD-BD82-C9658FE0161D}" destId="{8D60537E-DB54-461F-9948-0FF1ACBB74D4}" srcOrd="0" destOrd="0" presId="urn:microsoft.com/office/officeart/2005/8/layout/venn1"/>
    <dgm:cxn modelId="{BA51AD09-1511-4E8D-A4FF-92280FBDD0AD}" type="presParOf" srcId="{E74B07EF-35D1-42AD-BD82-C9658FE0161D}" destId="{0D063E09-BFF8-49A6-A78B-28CF0CB9F542}" srcOrd="1" destOrd="0" presId="urn:microsoft.com/office/officeart/2005/8/layout/venn1"/>
    <dgm:cxn modelId="{FD4D8644-5F53-4B13-8FA6-F15D7CEDEC3B}" type="presParOf" srcId="{E74B07EF-35D1-42AD-BD82-C9658FE0161D}" destId="{40595187-131B-4E02-AEF4-9704269C48E3}" srcOrd="2" destOrd="0" presId="urn:microsoft.com/office/officeart/2005/8/layout/venn1"/>
    <dgm:cxn modelId="{78A0A054-1500-4850-B60D-75FA5B6E9F20}" type="presParOf" srcId="{E74B07EF-35D1-42AD-BD82-C9658FE0161D}" destId="{3D22F7B3-E33E-4DF5-AAA0-D4235A11B361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1A2DCF-9424-458B-B42C-0C961FDB2393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nb-NO"/>
        </a:p>
      </dgm:t>
    </dgm:pt>
    <dgm:pt modelId="{33ED9455-CA33-4565-A261-EFA06A0D5CC8}">
      <dgm:prSet phldrT="[Tekst]" custT="1"/>
      <dgm:spPr/>
      <dgm:t>
        <a:bodyPr/>
        <a:lstStyle/>
        <a:p>
          <a:r>
            <a:rPr lang="nb-NO" sz="2800" dirty="0" smtClean="0"/>
            <a:t>Etnedal </a:t>
          </a:r>
          <a:r>
            <a:rPr lang="nb-NO" sz="2800" dirty="0" err="1" smtClean="0"/>
            <a:t>kyrkjelege</a:t>
          </a:r>
          <a:r>
            <a:rPr lang="nb-NO" sz="2800" dirty="0" smtClean="0"/>
            <a:t> fellesråd</a:t>
          </a:r>
          <a:endParaRPr lang="nb-NO" sz="2800" dirty="0"/>
        </a:p>
      </dgm:t>
    </dgm:pt>
    <dgm:pt modelId="{547EA7BA-FF87-404F-AB35-1D481F89CE65}" type="parTrans" cxnId="{AC91B059-78A8-448F-8623-071D9E7651D7}">
      <dgm:prSet/>
      <dgm:spPr/>
      <dgm:t>
        <a:bodyPr/>
        <a:lstStyle/>
        <a:p>
          <a:endParaRPr lang="nb-NO"/>
        </a:p>
      </dgm:t>
    </dgm:pt>
    <dgm:pt modelId="{39CA00EC-0D8A-410F-9761-5F4FA054A174}" type="sibTrans" cxnId="{AC91B059-78A8-448F-8623-071D9E7651D7}">
      <dgm:prSet/>
      <dgm:spPr/>
      <dgm:t>
        <a:bodyPr/>
        <a:lstStyle/>
        <a:p>
          <a:endParaRPr lang="nb-NO"/>
        </a:p>
      </dgm:t>
    </dgm:pt>
    <dgm:pt modelId="{E993652F-B62F-40E3-9D64-322A35E5142D}" type="asst">
      <dgm:prSet phldrT="[Tekst]" custT="1"/>
      <dgm:spPr/>
      <dgm:t>
        <a:bodyPr/>
        <a:lstStyle/>
        <a:p>
          <a:r>
            <a:rPr lang="nb-NO" sz="2000" dirty="0" err="1" smtClean="0"/>
            <a:t>Kyrkjeverje</a:t>
          </a:r>
          <a:endParaRPr lang="nb-NO" sz="2000" dirty="0" smtClean="0"/>
        </a:p>
        <a:p>
          <a:r>
            <a:rPr lang="nb-NO" sz="2000" dirty="0" smtClean="0"/>
            <a:t>70%</a:t>
          </a:r>
          <a:endParaRPr lang="nb-NO" sz="1100" dirty="0"/>
        </a:p>
      </dgm:t>
    </dgm:pt>
    <dgm:pt modelId="{6115A434-7E03-42AB-AD7D-2016295F2C39}" type="parTrans" cxnId="{07D530BD-534F-4248-82D0-DFA7D930794F}">
      <dgm:prSet/>
      <dgm:spPr>
        <a:ln>
          <a:noFill/>
        </a:ln>
      </dgm:spPr>
      <dgm:t>
        <a:bodyPr/>
        <a:lstStyle/>
        <a:p>
          <a:endParaRPr lang="nb-NO"/>
        </a:p>
      </dgm:t>
    </dgm:pt>
    <dgm:pt modelId="{7550E6DF-1B82-42D8-9ED9-1282C20FF043}" type="sibTrans" cxnId="{07D530BD-534F-4248-82D0-DFA7D930794F}">
      <dgm:prSet/>
      <dgm:spPr/>
      <dgm:t>
        <a:bodyPr/>
        <a:lstStyle/>
        <a:p>
          <a:endParaRPr lang="nb-NO"/>
        </a:p>
      </dgm:t>
    </dgm:pt>
    <dgm:pt modelId="{F890DBDD-2622-451D-A22E-D212A7CC81FD}">
      <dgm:prSet phldrT="[Tekst]" custT="1"/>
      <dgm:spPr/>
      <dgm:t>
        <a:bodyPr/>
        <a:lstStyle/>
        <a:p>
          <a:r>
            <a:rPr lang="nb-NO" sz="1400" dirty="0" smtClean="0"/>
            <a:t>Organist </a:t>
          </a:r>
        </a:p>
        <a:p>
          <a:r>
            <a:rPr lang="nb-NO" sz="1400" dirty="0" smtClean="0"/>
            <a:t>Serhiy Bykov</a:t>
          </a:r>
          <a:br>
            <a:rPr lang="nb-NO" sz="1400" dirty="0" smtClean="0"/>
          </a:br>
          <a:r>
            <a:rPr lang="nb-NO" sz="1100" dirty="0" smtClean="0"/>
            <a:t> </a:t>
          </a:r>
        </a:p>
        <a:p>
          <a:r>
            <a:rPr lang="nb-NO" sz="1100" dirty="0" smtClean="0"/>
            <a:t>81,2 % </a:t>
          </a:r>
        </a:p>
        <a:p>
          <a:r>
            <a:rPr lang="nb-NO" sz="1100" dirty="0" smtClean="0"/>
            <a:t>(Ved nytt vedtak på tjenesteytingsavtalen vil Etnedal kommune «kjøpe» 21,2%)</a:t>
          </a:r>
          <a:endParaRPr lang="nb-NO" sz="1100" dirty="0"/>
        </a:p>
      </dgm:t>
    </dgm:pt>
    <dgm:pt modelId="{6F758632-45C5-4C79-BE7D-4F2EFFCDDB35}" type="parTrans" cxnId="{CD84B5CC-3B09-405C-95B6-B5E9FF6DB3B1}">
      <dgm:prSet/>
      <dgm:spPr/>
      <dgm:t>
        <a:bodyPr/>
        <a:lstStyle/>
        <a:p>
          <a:endParaRPr lang="nb-NO"/>
        </a:p>
      </dgm:t>
    </dgm:pt>
    <dgm:pt modelId="{34831265-AFE4-43EE-A1E5-E1016621ABEA}" type="sibTrans" cxnId="{CD84B5CC-3B09-405C-95B6-B5E9FF6DB3B1}">
      <dgm:prSet/>
      <dgm:spPr/>
      <dgm:t>
        <a:bodyPr/>
        <a:lstStyle/>
        <a:p>
          <a:endParaRPr lang="nb-NO"/>
        </a:p>
      </dgm:t>
    </dgm:pt>
    <dgm:pt modelId="{88A37DA5-DAE8-464E-923B-BA6C7DDD2E1A}">
      <dgm:prSet phldrT="[Tekst]" custT="1"/>
      <dgm:spPr/>
      <dgm:t>
        <a:bodyPr/>
        <a:lstStyle/>
        <a:p>
          <a:r>
            <a:rPr lang="nb-NO" sz="1400" dirty="0" err="1" smtClean="0"/>
            <a:t>Sakshandsamar</a:t>
          </a:r>
          <a:endParaRPr lang="nb-NO" sz="1400" dirty="0" smtClean="0"/>
        </a:p>
        <a:p>
          <a:r>
            <a:rPr lang="nb-NO" sz="1400" dirty="0" smtClean="0"/>
            <a:t>Linda Mæhlum Robøle</a:t>
          </a:r>
        </a:p>
        <a:p>
          <a:r>
            <a:rPr lang="nb-NO" sz="1100" dirty="0" smtClean="0"/>
            <a:t> 50 %</a:t>
          </a:r>
        </a:p>
        <a:p>
          <a:r>
            <a:rPr lang="nb-NO" sz="1100" dirty="0" smtClean="0"/>
            <a:t>(midlertidig stilling til 31.13.16. Finansieres i sin helhet av Bruflat sokneråd)</a:t>
          </a:r>
          <a:endParaRPr lang="nb-NO" sz="1100" dirty="0"/>
        </a:p>
      </dgm:t>
    </dgm:pt>
    <dgm:pt modelId="{8E1D391B-5967-4210-AF96-CB10D37BE99D}" type="parTrans" cxnId="{CA1086A8-37BC-49E2-9E5C-53206741B72C}">
      <dgm:prSet/>
      <dgm:spPr/>
      <dgm:t>
        <a:bodyPr/>
        <a:lstStyle/>
        <a:p>
          <a:endParaRPr lang="nb-NO"/>
        </a:p>
      </dgm:t>
    </dgm:pt>
    <dgm:pt modelId="{ACD382D0-6D99-4438-A66B-E8694072FCCE}" type="sibTrans" cxnId="{CA1086A8-37BC-49E2-9E5C-53206741B72C}">
      <dgm:prSet/>
      <dgm:spPr/>
      <dgm:t>
        <a:bodyPr/>
        <a:lstStyle/>
        <a:p>
          <a:endParaRPr lang="nb-NO"/>
        </a:p>
      </dgm:t>
    </dgm:pt>
    <dgm:pt modelId="{5D25D93B-E8CD-493E-BC5A-817457EC43D0}">
      <dgm:prSet phldrT="[Tekst]" custT="1"/>
      <dgm:spPr/>
      <dgm:t>
        <a:bodyPr/>
        <a:lstStyle/>
        <a:p>
          <a:r>
            <a:rPr lang="nb-NO" sz="1400" dirty="0" smtClean="0"/>
            <a:t>Menighetsarbeider/ klokker</a:t>
          </a:r>
        </a:p>
        <a:p>
          <a:r>
            <a:rPr lang="nb-NO" sz="1400" dirty="0" smtClean="0"/>
            <a:t>Ellen Oddveig Rudi fra 1.3.16</a:t>
          </a:r>
        </a:p>
        <a:p>
          <a:r>
            <a:rPr lang="nb-NO" sz="1100" dirty="0" smtClean="0"/>
            <a:t>50 %</a:t>
          </a:r>
        </a:p>
        <a:p>
          <a:r>
            <a:rPr lang="nb-NO" sz="1100" dirty="0" smtClean="0"/>
            <a:t>(finansieres i sin helhet av Bruflat sokneråd)</a:t>
          </a:r>
          <a:endParaRPr lang="nb-NO" sz="1100" dirty="0"/>
        </a:p>
      </dgm:t>
    </dgm:pt>
    <dgm:pt modelId="{44A7A81E-1DBE-4677-A194-12490D7E183B}" type="parTrans" cxnId="{41A87626-1D5F-4106-B7C4-E76DBBF0AF15}">
      <dgm:prSet/>
      <dgm:spPr/>
      <dgm:t>
        <a:bodyPr/>
        <a:lstStyle/>
        <a:p>
          <a:endParaRPr lang="nb-NO"/>
        </a:p>
      </dgm:t>
    </dgm:pt>
    <dgm:pt modelId="{44711661-BF42-4395-826A-8FA190272BE7}" type="sibTrans" cxnId="{41A87626-1D5F-4106-B7C4-E76DBBF0AF15}">
      <dgm:prSet/>
      <dgm:spPr/>
      <dgm:t>
        <a:bodyPr/>
        <a:lstStyle/>
        <a:p>
          <a:endParaRPr lang="nb-NO"/>
        </a:p>
      </dgm:t>
    </dgm:pt>
    <dgm:pt modelId="{ABB871E3-140B-4335-8D10-D35E62FDC384}">
      <dgm:prSet phldrT="[Tekst]" custT="1"/>
      <dgm:spPr/>
      <dgm:t>
        <a:bodyPr/>
        <a:lstStyle/>
        <a:p>
          <a:r>
            <a:rPr lang="nb-NO" sz="1400" dirty="0" err="1" smtClean="0"/>
            <a:t>Kyrkjetenar</a:t>
          </a:r>
          <a:endParaRPr lang="nb-NO" sz="1400" dirty="0" smtClean="0"/>
        </a:p>
        <a:p>
          <a:r>
            <a:rPr lang="nb-NO" sz="1400" dirty="0" smtClean="0"/>
            <a:t>Jan </a:t>
          </a:r>
          <a:r>
            <a:rPr lang="nb-NO" sz="1400" dirty="0" err="1" smtClean="0"/>
            <a:t>Hagaseth</a:t>
          </a:r>
          <a:r>
            <a:rPr lang="nb-NO" sz="1100" dirty="0" smtClean="0"/>
            <a:t> </a:t>
          </a:r>
        </a:p>
        <a:p>
          <a:r>
            <a:rPr lang="nb-NO" sz="1100" dirty="0" smtClean="0"/>
            <a:t> </a:t>
          </a:r>
        </a:p>
        <a:p>
          <a:r>
            <a:rPr lang="nb-NO" sz="1100" dirty="0" smtClean="0"/>
            <a:t>100 %</a:t>
          </a:r>
        </a:p>
      </dgm:t>
    </dgm:pt>
    <dgm:pt modelId="{C0BFE1D7-DC0A-4C2A-BEA5-35BB22C27D6F}" type="parTrans" cxnId="{3CEE45F7-489C-4724-99B0-CC9F98939DFA}">
      <dgm:prSet/>
      <dgm:spPr/>
      <dgm:t>
        <a:bodyPr/>
        <a:lstStyle/>
        <a:p>
          <a:endParaRPr lang="nb-NO"/>
        </a:p>
      </dgm:t>
    </dgm:pt>
    <dgm:pt modelId="{9B8E9083-B146-4A79-AFE2-B87770FC2687}" type="sibTrans" cxnId="{3CEE45F7-489C-4724-99B0-CC9F98939DFA}">
      <dgm:prSet/>
      <dgm:spPr/>
      <dgm:t>
        <a:bodyPr/>
        <a:lstStyle/>
        <a:p>
          <a:endParaRPr lang="nb-NO"/>
        </a:p>
      </dgm:t>
    </dgm:pt>
    <dgm:pt modelId="{5CACAD73-D09D-4B7C-B915-FB878D9B47FD}">
      <dgm:prSet phldrT="[Tekst]" custT="1"/>
      <dgm:spPr/>
      <dgm:t>
        <a:bodyPr/>
        <a:lstStyle/>
        <a:p>
          <a:r>
            <a:rPr lang="nb-NO" sz="1400" dirty="0" smtClean="0"/>
            <a:t>Trosopplærings-</a:t>
          </a:r>
        </a:p>
        <a:p>
          <a:r>
            <a:rPr lang="nb-NO" sz="1400" dirty="0" smtClean="0"/>
            <a:t>prosjektet i Valdres</a:t>
          </a:r>
          <a:endParaRPr lang="nb-NO" sz="1200" dirty="0" smtClean="0"/>
        </a:p>
        <a:p>
          <a:r>
            <a:rPr lang="nb-NO" sz="1100" dirty="0" smtClean="0"/>
            <a:t>150%- total </a:t>
          </a:r>
          <a:br>
            <a:rPr lang="nb-NO" sz="1100" dirty="0" smtClean="0"/>
          </a:br>
          <a:r>
            <a:rPr lang="nb-NO" sz="1100" dirty="0" smtClean="0"/>
            <a:t>stillingsressurs</a:t>
          </a:r>
        </a:p>
        <a:p>
          <a:r>
            <a:rPr lang="nb-NO" sz="1100" dirty="0" smtClean="0"/>
            <a:t>(6 deltidsstillinger. Finansieres i sin helhet av statlige midler)</a:t>
          </a:r>
          <a:endParaRPr lang="nb-NO" sz="1100" dirty="0"/>
        </a:p>
      </dgm:t>
    </dgm:pt>
    <dgm:pt modelId="{1D034BC1-587C-4D07-B32B-1D3285431621}" type="parTrans" cxnId="{A58B41DD-1E99-4300-8832-41F3AA26E823}">
      <dgm:prSet/>
      <dgm:spPr/>
      <dgm:t>
        <a:bodyPr/>
        <a:lstStyle/>
        <a:p>
          <a:endParaRPr lang="nb-NO"/>
        </a:p>
      </dgm:t>
    </dgm:pt>
    <dgm:pt modelId="{6389E024-A5BC-4BB8-9258-711E98D176DA}" type="sibTrans" cxnId="{A58B41DD-1E99-4300-8832-41F3AA26E823}">
      <dgm:prSet/>
      <dgm:spPr/>
      <dgm:t>
        <a:bodyPr/>
        <a:lstStyle/>
        <a:p>
          <a:endParaRPr lang="nb-NO"/>
        </a:p>
      </dgm:t>
    </dgm:pt>
    <dgm:pt modelId="{A3A4756E-79B3-4FCF-A372-40B8F3C8B646}" type="pres">
      <dgm:prSet presAssocID="{941A2DCF-9424-458B-B42C-0C961FDB239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404DABD3-77A0-49FE-86E0-C67A7AC0ADE6}" type="pres">
      <dgm:prSet presAssocID="{33ED9455-CA33-4565-A261-EFA06A0D5CC8}" presName="hierRoot1" presStyleCnt="0">
        <dgm:presLayoutVars>
          <dgm:hierBranch val="init"/>
        </dgm:presLayoutVars>
      </dgm:prSet>
      <dgm:spPr/>
    </dgm:pt>
    <dgm:pt modelId="{F6FC7038-7F3B-4FC2-833A-218D0183CB4E}" type="pres">
      <dgm:prSet presAssocID="{33ED9455-CA33-4565-A261-EFA06A0D5CC8}" presName="rootComposite1" presStyleCnt="0"/>
      <dgm:spPr/>
    </dgm:pt>
    <dgm:pt modelId="{2C034340-57AF-41DF-AF93-A164AB0CE813}" type="pres">
      <dgm:prSet presAssocID="{33ED9455-CA33-4565-A261-EFA06A0D5CC8}" presName="rootText1" presStyleLbl="node0" presStyleIdx="0" presStyleCnt="1" custScaleX="234019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2CB5833-DB57-45E1-B7FF-560C0974955A}" type="pres">
      <dgm:prSet presAssocID="{33ED9455-CA33-4565-A261-EFA06A0D5CC8}" presName="rootConnector1" presStyleLbl="node1" presStyleIdx="0" presStyleCnt="0"/>
      <dgm:spPr/>
      <dgm:t>
        <a:bodyPr/>
        <a:lstStyle/>
        <a:p>
          <a:endParaRPr lang="nb-NO"/>
        </a:p>
      </dgm:t>
    </dgm:pt>
    <dgm:pt modelId="{07401832-B87E-4FED-85DA-829AC6E3ED90}" type="pres">
      <dgm:prSet presAssocID="{33ED9455-CA33-4565-A261-EFA06A0D5CC8}" presName="hierChild2" presStyleCnt="0"/>
      <dgm:spPr/>
    </dgm:pt>
    <dgm:pt modelId="{297DD080-AB3D-430B-9DD2-81634B278399}" type="pres">
      <dgm:prSet presAssocID="{6F758632-45C5-4C79-BE7D-4F2EFFCDDB35}" presName="Name37" presStyleLbl="parChTrans1D2" presStyleIdx="0" presStyleCnt="6"/>
      <dgm:spPr/>
      <dgm:t>
        <a:bodyPr/>
        <a:lstStyle/>
        <a:p>
          <a:endParaRPr lang="nb-NO"/>
        </a:p>
      </dgm:t>
    </dgm:pt>
    <dgm:pt modelId="{025650F7-DEAC-47F0-9336-DCF4220C8A25}" type="pres">
      <dgm:prSet presAssocID="{F890DBDD-2622-451D-A22E-D212A7CC81FD}" presName="hierRoot2" presStyleCnt="0">
        <dgm:presLayoutVars>
          <dgm:hierBranch val="init"/>
        </dgm:presLayoutVars>
      </dgm:prSet>
      <dgm:spPr/>
    </dgm:pt>
    <dgm:pt modelId="{D77C625C-4616-4901-A6CD-8F98405E5846}" type="pres">
      <dgm:prSet presAssocID="{F890DBDD-2622-451D-A22E-D212A7CC81FD}" presName="rootComposite" presStyleCnt="0"/>
      <dgm:spPr/>
    </dgm:pt>
    <dgm:pt modelId="{47332E3A-B32C-4DB8-AEF1-116B4DE9060E}" type="pres">
      <dgm:prSet presAssocID="{F890DBDD-2622-451D-A22E-D212A7CC81FD}" presName="rootText" presStyleLbl="node2" presStyleIdx="0" presStyleCnt="5" custScaleX="80226" custScaleY="218671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AA5B0E10-0290-481F-9D4E-7EFD39C70F37}" type="pres">
      <dgm:prSet presAssocID="{F890DBDD-2622-451D-A22E-D212A7CC81FD}" presName="rootConnector" presStyleLbl="node2" presStyleIdx="0" presStyleCnt="5"/>
      <dgm:spPr/>
      <dgm:t>
        <a:bodyPr/>
        <a:lstStyle/>
        <a:p>
          <a:endParaRPr lang="nb-NO"/>
        </a:p>
      </dgm:t>
    </dgm:pt>
    <dgm:pt modelId="{8962F42F-E012-4180-A476-FA036B31785C}" type="pres">
      <dgm:prSet presAssocID="{F890DBDD-2622-451D-A22E-D212A7CC81FD}" presName="hierChild4" presStyleCnt="0"/>
      <dgm:spPr/>
    </dgm:pt>
    <dgm:pt modelId="{EAE969C0-A135-48D6-B106-B88CBECADCFF}" type="pres">
      <dgm:prSet presAssocID="{F890DBDD-2622-451D-A22E-D212A7CC81FD}" presName="hierChild5" presStyleCnt="0"/>
      <dgm:spPr/>
    </dgm:pt>
    <dgm:pt modelId="{6FF8C989-1EF2-474A-91FB-33F65A69C5CA}" type="pres">
      <dgm:prSet presAssocID="{C0BFE1D7-DC0A-4C2A-BEA5-35BB22C27D6F}" presName="Name37" presStyleLbl="parChTrans1D2" presStyleIdx="1" presStyleCnt="6"/>
      <dgm:spPr/>
      <dgm:t>
        <a:bodyPr/>
        <a:lstStyle/>
        <a:p>
          <a:endParaRPr lang="nb-NO"/>
        </a:p>
      </dgm:t>
    </dgm:pt>
    <dgm:pt modelId="{8A4CFB7D-4E32-4AB0-A27D-217CF1BAAD0B}" type="pres">
      <dgm:prSet presAssocID="{ABB871E3-140B-4335-8D10-D35E62FDC384}" presName="hierRoot2" presStyleCnt="0">
        <dgm:presLayoutVars>
          <dgm:hierBranch val="init"/>
        </dgm:presLayoutVars>
      </dgm:prSet>
      <dgm:spPr/>
    </dgm:pt>
    <dgm:pt modelId="{B03B0F82-4B6E-4096-8684-E3A3178E981A}" type="pres">
      <dgm:prSet presAssocID="{ABB871E3-140B-4335-8D10-D35E62FDC384}" presName="rootComposite" presStyleCnt="0"/>
      <dgm:spPr/>
    </dgm:pt>
    <dgm:pt modelId="{A6A78341-0C95-42D7-B11C-C0B4D342B33B}" type="pres">
      <dgm:prSet presAssocID="{ABB871E3-140B-4335-8D10-D35E62FDC384}" presName="rootText" presStyleLbl="node2" presStyleIdx="1" presStyleCnt="5" custScaleX="89170" custScaleY="21705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6A471EB2-7FFB-44CE-8B68-C7AB1D295C3C}" type="pres">
      <dgm:prSet presAssocID="{ABB871E3-140B-4335-8D10-D35E62FDC384}" presName="rootConnector" presStyleLbl="node2" presStyleIdx="1" presStyleCnt="5"/>
      <dgm:spPr/>
      <dgm:t>
        <a:bodyPr/>
        <a:lstStyle/>
        <a:p>
          <a:endParaRPr lang="nb-NO"/>
        </a:p>
      </dgm:t>
    </dgm:pt>
    <dgm:pt modelId="{0F059B0C-D58D-4A55-8AB1-FC3268B166C4}" type="pres">
      <dgm:prSet presAssocID="{ABB871E3-140B-4335-8D10-D35E62FDC384}" presName="hierChild4" presStyleCnt="0"/>
      <dgm:spPr/>
    </dgm:pt>
    <dgm:pt modelId="{54455DE2-6C9B-4ACB-A51D-616B95CD64FC}" type="pres">
      <dgm:prSet presAssocID="{ABB871E3-140B-4335-8D10-D35E62FDC384}" presName="hierChild5" presStyleCnt="0"/>
      <dgm:spPr/>
    </dgm:pt>
    <dgm:pt modelId="{8008BC8A-17A9-4499-A338-3C3B05A65248}" type="pres">
      <dgm:prSet presAssocID="{8E1D391B-5967-4210-AF96-CB10D37BE99D}" presName="Name37" presStyleLbl="parChTrans1D2" presStyleIdx="2" presStyleCnt="6"/>
      <dgm:spPr/>
      <dgm:t>
        <a:bodyPr/>
        <a:lstStyle/>
        <a:p>
          <a:endParaRPr lang="nb-NO"/>
        </a:p>
      </dgm:t>
    </dgm:pt>
    <dgm:pt modelId="{8FC615D2-1654-476B-B076-C16BE5CCE85D}" type="pres">
      <dgm:prSet presAssocID="{88A37DA5-DAE8-464E-923B-BA6C7DDD2E1A}" presName="hierRoot2" presStyleCnt="0">
        <dgm:presLayoutVars>
          <dgm:hierBranch val="init"/>
        </dgm:presLayoutVars>
      </dgm:prSet>
      <dgm:spPr/>
    </dgm:pt>
    <dgm:pt modelId="{FAA17C0A-7480-490B-8E7F-E9E60CAE3B0F}" type="pres">
      <dgm:prSet presAssocID="{88A37DA5-DAE8-464E-923B-BA6C7DDD2E1A}" presName="rootComposite" presStyleCnt="0"/>
      <dgm:spPr/>
    </dgm:pt>
    <dgm:pt modelId="{19EEC9F7-085C-4A34-9930-B74EB6036FDF}" type="pres">
      <dgm:prSet presAssocID="{88A37DA5-DAE8-464E-923B-BA6C7DDD2E1A}" presName="rootText" presStyleLbl="node2" presStyleIdx="2" presStyleCnt="5" custScaleX="84032" custScaleY="21865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4C3B95FA-2222-41A5-9A3E-8A9F341B2C70}" type="pres">
      <dgm:prSet presAssocID="{88A37DA5-DAE8-464E-923B-BA6C7DDD2E1A}" presName="rootConnector" presStyleLbl="node2" presStyleIdx="2" presStyleCnt="5"/>
      <dgm:spPr/>
      <dgm:t>
        <a:bodyPr/>
        <a:lstStyle/>
        <a:p>
          <a:endParaRPr lang="nb-NO"/>
        </a:p>
      </dgm:t>
    </dgm:pt>
    <dgm:pt modelId="{3C41324C-12A2-4A17-B642-2E03E85E828F}" type="pres">
      <dgm:prSet presAssocID="{88A37DA5-DAE8-464E-923B-BA6C7DDD2E1A}" presName="hierChild4" presStyleCnt="0"/>
      <dgm:spPr/>
    </dgm:pt>
    <dgm:pt modelId="{C6E48480-C74A-4A5E-BF7E-6423E5212E54}" type="pres">
      <dgm:prSet presAssocID="{88A37DA5-DAE8-464E-923B-BA6C7DDD2E1A}" presName="hierChild5" presStyleCnt="0"/>
      <dgm:spPr/>
    </dgm:pt>
    <dgm:pt modelId="{CC157CDB-0B43-4B19-B6D4-1388FB51B833}" type="pres">
      <dgm:prSet presAssocID="{44A7A81E-1DBE-4677-A194-12490D7E183B}" presName="Name37" presStyleLbl="parChTrans1D2" presStyleIdx="3" presStyleCnt="6"/>
      <dgm:spPr/>
      <dgm:t>
        <a:bodyPr/>
        <a:lstStyle/>
        <a:p>
          <a:endParaRPr lang="nb-NO"/>
        </a:p>
      </dgm:t>
    </dgm:pt>
    <dgm:pt modelId="{ED577B5A-73BC-4583-9ADD-757423B232CB}" type="pres">
      <dgm:prSet presAssocID="{5D25D93B-E8CD-493E-BC5A-817457EC43D0}" presName="hierRoot2" presStyleCnt="0">
        <dgm:presLayoutVars>
          <dgm:hierBranch val="init"/>
        </dgm:presLayoutVars>
      </dgm:prSet>
      <dgm:spPr/>
    </dgm:pt>
    <dgm:pt modelId="{1B8E4026-F170-4966-B59C-7E51F7DEA7BB}" type="pres">
      <dgm:prSet presAssocID="{5D25D93B-E8CD-493E-BC5A-817457EC43D0}" presName="rootComposite" presStyleCnt="0"/>
      <dgm:spPr/>
    </dgm:pt>
    <dgm:pt modelId="{0E593BC8-6BEF-4F9D-AC58-254E43140432}" type="pres">
      <dgm:prSet presAssocID="{5D25D93B-E8CD-493E-BC5A-817457EC43D0}" presName="rootText" presStyleLbl="node2" presStyleIdx="3" presStyleCnt="5" custScaleX="75361" custScaleY="21865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4A1FB08-E2BB-4259-84A1-0CCCB926B8A3}" type="pres">
      <dgm:prSet presAssocID="{5D25D93B-E8CD-493E-BC5A-817457EC43D0}" presName="rootConnector" presStyleLbl="node2" presStyleIdx="3" presStyleCnt="5"/>
      <dgm:spPr/>
      <dgm:t>
        <a:bodyPr/>
        <a:lstStyle/>
        <a:p>
          <a:endParaRPr lang="nb-NO"/>
        </a:p>
      </dgm:t>
    </dgm:pt>
    <dgm:pt modelId="{5D8CF630-0FD8-4663-A7D8-617E898AF778}" type="pres">
      <dgm:prSet presAssocID="{5D25D93B-E8CD-493E-BC5A-817457EC43D0}" presName="hierChild4" presStyleCnt="0"/>
      <dgm:spPr/>
    </dgm:pt>
    <dgm:pt modelId="{0FDCBABD-A770-4C54-9ECF-17E37FB3C3DB}" type="pres">
      <dgm:prSet presAssocID="{5D25D93B-E8CD-493E-BC5A-817457EC43D0}" presName="hierChild5" presStyleCnt="0"/>
      <dgm:spPr/>
    </dgm:pt>
    <dgm:pt modelId="{3AA5AE07-B787-4A19-9538-7B92D2FE8405}" type="pres">
      <dgm:prSet presAssocID="{1D034BC1-587C-4D07-B32B-1D3285431621}" presName="Name37" presStyleLbl="parChTrans1D2" presStyleIdx="4" presStyleCnt="6"/>
      <dgm:spPr/>
      <dgm:t>
        <a:bodyPr/>
        <a:lstStyle/>
        <a:p>
          <a:endParaRPr lang="nb-NO"/>
        </a:p>
      </dgm:t>
    </dgm:pt>
    <dgm:pt modelId="{67597D8D-7B42-4ACB-9E0C-C189492DFAE5}" type="pres">
      <dgm:prSet presAssocID="{5CACAD73-D09D-4B7C-B915-FB878D9B47FD}" presName="hierRoot2" presStyleCnt="0">
        <dgm:presLayoutVars>
          <dgm:hierBranch val="init"/>
        </dgm:presLayoutVars>
      </dgm:prSet>
      <dgm:spPr/>
    </dgm:pt>
    <dgm:pt modelId="{9B10196E-6D0C-4125-92A3-C8F3E335FD16}" type="pres">
      <dgm:prSet presAssocID="{5CACAD73-D09D-4B7C-B915-FB878D9B47FD}" presName="rootComposite" presStyleCnt="0"/>
      <dgm:spPr/>
    </dgm:pt>
    <dgm:pt modelId="{64919F86-0D41-4A2B-BE10-E71564EA6EC8}" type="pres">
      <dgm:prSet presAssocID="{5CACAD73-D09D-4B7C-B915-FB878D9B47FD}" presName="rootText" presStyleLbl="node2" presStyleIdx="4" presStyleCnt="5" custScaleX="77327" custScaleY="218671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DDF78A25-B9AB-478B-8899-872E0C042D77}" type="pres">
      <dgm:prSet presAssocID="{5CACAD73-D09D-4B7C-B915-FB878D9B47FD}" presName="rootConnector" presStyleLbl="node2" presStyleIdx="4" presStyleCnt="5"/>
      <dgm:spPr/>
      <dgm:t>
        <a:bodyPr/>
        <a:lstStyle/>
        <a:p>
          <a:endParaRPr lang="nb-NO"/>
        </a:p>
      </dgm:t>
    </dgm:pt>
    <dgm:pt modelId="{A0C5A271-4313-4E55-BFE7-C4CF9FD59BAF}" type="pres">
      <dgm:prSet presAssocID="{5CACAD73-D09D-4B7C-B915-FB878D9B47FD}" presName="hierChild4" presStyleCnt="0"/>
      <dgm:spPr/>
    </dgm:pt>
    <dgm:pt modelId="{6BE93753-189F-469F-A404-16666F267B79}" type="pres">
      <dgm:prSet presAssocID="{5CACAD73-D09D-4B7C-B915-FB878D9B47FD}" presName="hierChild5" presStyleCnt="0"/>
      <dgm:spPr/>
    </dgm:pt>
    <dgm:pt modelId="{0DADB2DA-6415-4A9B-ACDC-4835D56F27C7}" type="pres">
      <dgm:prSet presAssocID="{33ED9455-CA33-4565-A261-EFA06A0D5CC8}" presName="hierChild3" presStyleCnt="0"/>
      <dgm:spPr/>
    </dgm:pt>
    <dgm:pt modelId="{13B145B9-FB0F-49CB-87D4-17325182D074}" type="pres">
      <dgm:prSet presAssocID="{6115A434-7E03-42AB-AD7D-2016295F2C39}" presName="Name111" presStyleLbl="parChTrans1D2" presStyleIdx="5" presStyleCnt="6"/>
      <dgm:spPr/>
      <dgm:t>
        <a:bodyPr/>
        <a:lstStyle/>
        <a:p>
          <a:endParaRPr lang="nb-NO"/>
        </a:p>
      </dgm:t>
    </dgm:pt>
    <dgm:pt modelId="{300DF6D1-91EB-4589-ACD5-B6FA8CAFE5D5}" type="pres">
      <dgm:prSet presAssocID="{E993652F-B62F-40E3-9D64-322A35E5142D}" presName="hierRoot3" presStyleCnt="0">
        <dgm:presLayoutVars>
          <dgm:hierBranch val="init"/>
        </dgm:presLayoutVars>
      </dgm:prSet>
      <dgm:spPr/>
    </dgm:pt>
    <dgm:pt modelId="{63ECE1C7-FAA3-4CAC-8FAA-0D83C7DE4C73}" type="pres">
      <dgm:prSet presAssocID="{E993652F-B62F-40E3-9D64-322A35E5142D}" presName="rootComposite3" presStyleCnt="0"/>
      <dgm:spPr/>
    </dgm:pt>
    <dgm:pt modelId="{6476D46A-F9FB-41D7-A1A0-0B455BDC2E99}" type="pres">
      <dgm:prSet presAssocID="{E993652F-B62F-40E3-9D64-322A35E5142D}" presName="rootText3" presStyleLbl="asst1" presStyleIdx="0" presStyleCnt="1" custScaleX="138007" custScaleY="89943" custLinFactNeighborX="79502" custLinFactNeighborY="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4777BF82-38F4-424A-8F27-A1BEADC4EAD4}" type="pres">
      <dgm:prSet presAssocID="{E993652F-B62F-40E3-9D64-322A35E5142D}" presName="rootConnector3" presStyleLbl="asst1" presStyleIdx="0" presStyleCnt="1"/>
      <dgm:spPr/>
      <dgm:t>
        <a:bodyPr/>
        <a:lstStyle/>
        <a:p>
          <a:endParaRPr lang="nb-NO"/>
        </a:p>
      </dgm:t>
    </dgm:pt>
    <dgm:pt modelId="{86FDB2BE-19A3-47E3-AF78-EB8CAB377D96}" type="pres">
      <dgm:prSet presAssocID="{E993652F-B62F-40E3-9D64-322A35E5142D}" presName="hierChild6" presStyleCnt="0"/>
      <dgm:spPr/>
    </dgm:pt>
    <dgm:pt modelId="{B07CEC48-CE83-4A2C-BFFD-DA30E76552E2}" type="pres">
      <dgm:prSet presAssocID="{E993652F-B62F-40E3-9D64-322A35E5142D}" presName="hierChild7" presStyleCnt="0"/>
      <dgm:spPr/>
    </dgm:pt>
  </dgm:ptLst>
  <dgm:cxnLst>
    <dgm:cxn modelId="{07D530BD-534F-4248-82D0-DFA7D930794F}" srcId="{33ED9455-CA33-4565-A261-EFA06A0D5CC8}" destId="{E993652F-B62F-40E3-9D64-322A35E5142D}" srcOrd="0" destOrd="0" parTransId="{6115A434-7E03-42AB-AD7D-2016295F2C39}" sibTransId="{7550E6DF-1B82-42D8-9ED9-1282C20FF043}"/>
    <dgm:cxn modelId="{CA1086A8-37BC-49E2-9E5C-53206741B72C}" srcId="{33ED9455-CA33-4565-A261-EFA06A0D5CC8}" destId="{88A37DA5-DAE8-464E-923B-BA6C7DDD2E1A}" srcOrd="3" destOrd="0" parTransId="{8E1D391B-5967-4210-AF96-CB10D37BE99D}" sibTransId="{ACD382D0-6D99-4438-A66B-E8694072FCCE}"/>
    <dgm:cxn modelId="{41A87626-1D5F-4106-B7C4-E76DBBF0AF15}" srcId="{33ED9455-CA33-4565-A261-EFA06A0D5CC8}" destId="{5D25D93B-E8CD-493E-BC5A-817457EC43D0}" srcOrd="4" destOrd="0" parTransId="{44A7A81E-1DBE-4677-A194-12490D7E183B}" sibTransId="{44711661-BF42-4395-826A-8FA190272BE7}"/>
    <dgm:cxn modelId="{4380F0E0-29C7-4ABA-9F09-882ADD616E07}" type="presOf" srcId="{F890DBDD-2622-451D-A22E-D212A7CC81FD}" destId="{47332E3A-B32C-4DB8-AEF1-116B4DE9060E}" srcOrd="0" destOrd="0" presId="urn:microsoft.com/office/officeart/2005/8/layout/orgChart1"/>
    <dgm:cxn modelId="{BCD58498-2559-4DD1-9FFC-A0E440D5BE26}" type="presOf" srcId="{88A37DA5-DAE8-464E-923B-BA6C7DDD2E1A}" destId="{19EEC9F7-085C-4A34-9930-B74EB6036FDF}" srcOrd="0" destOrd="0" presId="urn:microsoft.com/office/officeart/2005/8/layout/orgChart1"/>
    <dgm:cxn modelId="{604F120F-5718-4C07-B07F-62BE8C333893}" type="presOf" srcId="{E993652F-B62F-40E3-9D64-322A35E5142D}" destId="{4777BF82-38F4-424A-8F27-A1BEADC4EAD4}" srcOrd="1" destOrd="0" presId="urn:microsoft.com/office/officeart/2005/8/layout/orgChart1"/>
    <dgm:cxn modelId="{75A5B690-6F8F-4EF3-8292-6ADD43ADEFF7}" type="presOf" srcId="{33ED9455-CA33-4565-A261-EFA06A0D5CC8}" destId="{72CB5833-DB57-45E1-B7FF-560C0974955A}" srcOrd="1" destOrd="0" presId="urn:microsoft.com/office/officeart/2005/8/layout/orgChart1"/>
    <dgm:cxn modelId="{AC91B059-78A8-448F-8623-071D9E7651D7}" srcId="{941A2DCF-9424-458B-B42C-0C961FDB2393}" destId="{33ED9455-CA33-4565-A261-EFA06A0D5CC8}" srcOrd="0" destOrd="0" parTransId="{547EA7BA-FF87-404F-AB35-1D481F89CE65}" sibTransId="{39CA00EC-0D8A-410F-9761-5F4FA054A174}"/>
    <dgm:cxn modelId="{77762D7F-F50F-4C36-B236-DDD7B308400A}" type="presOf" srcId="{1D034BC1-587C-4D07-B32B-1D3285431621}" destId="{3AA5AE07-B787-4A19-9538-7B92D2FE8405}" srcOrd="0" destOrd="0" presId="urn:microsoft.com/office/officeart/2005/8/layout/orgChart1"/>
    <dgm:cxn modelId="{612FE67D-696A-49DB-897B-6DA700DC2BBE}" type="presOf" srcId="{5CACAD73-D09D-4B7C-B915-FB878D9B47FD}" destId="{64919F86-0D41-4A2B-BE10-E71564EA6EC8}" srcOrd="0" destOrd="0" presId="urn:microsoft.com/office/officeart/2005/8/layout/orgChart1"/>
    <dgm:cxn modelId="{AE2F5E63-1C64-40AA-8ABC-F53C1B5D80FE}" type="presOf" srcId="{F890DBDD-2622-451D-A22E-D212A7CC81FD}" destId="{AA5B0E10-0290-481F-9D4E-7EFD39C70F37}" srcOrd="1" destOrd="0" presId="urn:microsoft.com/office/officeart/2005/8/layout/orgChart1"/>
    <dgm:cxn modelId="{353425B0-0378-455F-BD9D-5E130A77DB0D}" type="presOf" srcId="{5D25D93B-E8CD-493E-BC5A-817457EC43D0}" destId="{0E593BC8-6BEF-4F9D-AC58-254E43140432}" srcOrd="0" destOrd="0" presId="urn:microsoft.com/office/officeart/2005/8/layout/orgChart1"/>
    <dgm:cxn modelId="{583A51E8-082F-4FC7-98BD-AAD4E565CDD4}" type="presOf" srcId="{8E1D391B-5967-4210-AF96-CB10D37BE99D}" destId="{8008BC8A-17A9-4499-A338-3C3B05A65248}" srcOrd="0" destOrd="0" presId="urn:microsoft.com/office/officeart/2005/8/layout/orgChart1"/>
    <dgm:cxn modelId="{003151BE-D9A3-44DE-895B-7DB2FD3BFA7D}" type="presOf" srcId="{33ED9455-CA33-4565-A261-EFA06A0D5CC8}" destId="{2C034340-57AF-41DF-AF93-A164AB0CE813}" srcOrd="0" destOrd="0" presId="urn:microsoft.com/office/officeart/2005/8/layout/orgChart1"/>
    <dgm:cxn modelId="{CD84B5CC-3B09-405C-95B6-B5E9FF6DB3B1}" srcId="{33ED9455-CA33-4565-A261-EFA06A0D5CC8}" destId="{F890DBDD-2622-451D-A22E-D212A7CC81FD}" srcOrd="1" destOrd="0" parTransId="{6F758632-45C5-4C79-BE7D-4F2EFFCDDB35}" sibTransId="{34831265-AFE4-43EE-A1E5-E1016621ABEA}"/>
    <dgm:cxn modelId="{7331BECA-B577-4ADE-86F5-E8FF3A022F75}" type="presOf" srcId="{44A7A81E-1DBE-4677-A194-12490D7E183B}" destId="{CC157CDB-0B43-4B19-B6D4-1388FB51B833}" srcOrd="0" destOrd="0" presId="urn:microsoft.com/office/officeart/2005/8/layout/orgChart1"/>
    <dgm:cxn modelId="{400F5397-1FAC-49F8-9E6B-B2B54E2F424B}" type="presOf" srcId="{5CACAD73-D09D-4B7C-B915-FB878D9B47FD}" destId="{DDF78A25-B9AB-478B-8899-872E0C042D77}" srcOrd="1" destOrd="0" presId="urn:microsoft.com/office/officeart/2005/8/layout/orgChart1"/>
    <dgm:cxn modelId="{9FE4774C-3FDF-4450-8287-1BE4A9979115}" type="presOf" srcId="{ABB871E3-140B-4335-8D10-D35E62FDC384}" destId="{6A471EB2-7FFB-44CE-8B68-C7AB1D295C3C}" srcOrd="1" destOrd="0" presId="urn:microsoft.com/office/officeart/2005/8/layout/orgChart1"/>
    <dgm:cxn modelId="{DB7605F4-6645-4569-BEB4-25FDC79DCB36}" type="presOf" srcId="{6F758632-45C5-4C79-BE7D-4F2EFFCDDB35}" destId="{297DD080-AB3D-430B-9DD2-81634B278399}" srcOrd="0" destOrd="0" presId="urn:microsoft.com/office/officeart/2005/8/layout/orgChart1"/>
    <dgm:cxn modelId="{966C9B4A-B813-4D74-B9CE-F649624448E0}" type="presOf" srcId="{5D25D93B-E8CD-493E-BC5A-817457EC43D0}" destId="{E4A1FB08-E2BB-4259-84A1-0CCCB926B8A3}" srcOrd="1" destOrd="0" presId="urn:microsoft.com/office/officeart/2005/8/layout/orgChart1"/>
    <dgm:cxn modelId="{3CEE45F7-489C-4724-99B0-CC9F98939DFA}" srcId="{33ED9455-CA33-4565-A261-EFA06A0D5CC8}" destId="{ABB871E3-140B-4335-8D10-D35E62FDC384}" srcOrd="2" destOrd="0" parTransId="{C0BFE1D7-DC0A-4C2A-BEA5-35BB22C27D6F}" sibTransId="{9B8E9083-B146-4A79-AFE2-B87770FC2687}"/>
    <dgm:cxn modelId="{A88AA4ED-9F3F-4546-860C-911117347F54}" type="presOf" srcId="{ABB871E3-140B-4335-8D10-D35E62FDC384}" destId="{A6A78341-0C95-42D7-B11C-C0B4D342B33B}" srcOrd="0" destOrd="0" presId="urn:microsoft.com/office/officeart/2005/8/layout/orgChart1"/>
    <dgm:cxn modelId="{C73E0C11-84E5-4451-908D-BE170C70FCF8}" type="presOf" srcId="{941A2DCF-9424-458B-B42C-0C961FDB2393}" destId="{A3A4756E-79B3-4FCF-A372-40B8F3C8B646}" srcOrd="0" destOrd="0" presId="urn:microsoft.com/office/officeart/2005/8/layout/orgChart1"/>
    <dgm:cxn modelId="{82215EA1-ADFF-48AD-96E9-C5F878B806F3}" type="presOf" srcId="{88A37DA5-DAE8-464E-923B-BA6C7DDD2E1A}" destId="{4C3B95FA-2222-41A5-9A3E-8A9F341B2C70}" srcOrd="1" destOrd="0" presId="urn:microsoft.com/office/officeart/2005/8/layout/orgChart1"/>
    <dgm:cxn modelId="{E5550A37-FE50-4E64-B556-CD4D14894692}" type="presOf" srcId="{6115A434-7E03-42AB-AD7D-2016295F2C39}" destId="{13B145B9-FB0F-49CB-87D4-17325182D074}" srcOrd="0" destOrd="0" presId="urn:microsoft.com/office/officeart/2005/8/layout/orgChart1"/>
    <dgm:cxn modelId="{6496B5CA-E15A-4F96-A973-5169ED19083E}" type="presOf" srcId="{C0BFE1D7-DC0A-4C2A-BEA5-35BB22C27D6F}" destId="{6FF8C989-1EF2-474A-91FB-33F65A69C5CA}" srcOrd="0" destOrd="0" presId="urn:microsoft.com/office/officeart/2005/8/layout/orgChart1"/>
    <dgm:cxn modelId="{A58B41DD-1E99-4300-8832-41F3AA26E823}" srcId="{33ED9455-CA33-4565-A261-EFA06A0D5CC8}" destId="{5CACAD73-D09D-4B7C-B915-FB878D9B47FD}" srcOrd="5" destOrd="0" parTransId="{1D034BC1-587C-4D07-B32B-1D3285431621}" sibTransId="{6389E024-A5BC-4BB8-9258-711E98D176DA}"/>
    <dgm:cxn modelId="{134AF141-779F-420D-BE9B-473ACD867AC1}" type="presOf" srcId="{E993652F-B62F-40E3-9D64-322A35E5142D}" destId="{6476D46A-F9FB-41D7-A1A0-0B455BDC2E99}" srcOrd="0" destOrd="0" presId="urn:microsoft.com/office/officeart/2005/8/layout/orgChart1"/>
    <dgm:cxn modelId="{AB7A63E2-4307-4B32-9FE5-245996CE5BD9}" type="presParOf" srcId="{A3A4756E-79B3-4FCF-A372-40B8F3C8B646}" destId="{404DABD3-77A0-49FE-86E0-C67A7AC0ADE6}" srcOrd="0" destOrd="0" presId="urn:microsoft.com/office/officeart/2005/8/layout/orgChart1"/>
    <dgm:cxn modelId="{08D7046B-4C23-4D7F-908B-52F092729279}" type="presParOf" srcId="{404DABD3-77A0-49FE-86E0-C67A7AC0ADE6}" destId="{F6FC7038-7F3B-4FC2-833A-218D0183CB4E}" srcOrd="0" destOrd="0" presId="urn:microsoft.com/office/officeart/2005/8/layout/orgChart1"/>
    <dgm:cxn modelId="{07B24B05-797C-431A-9DD1-1EBA0A6A318B}" type="presParOf" srcId="{F6FC7038-7F3B-4FC2-833A-218D0183CB4E}" destId="{2C034340-57AF-41DF-AF93-A164AB0CE813}" srcOrd="0" destOrd="0" presId="urn:microsoft.com/office/officeart/2005/8/layout/orgChart1"/>
    <dgm:cxn modelId="{B43D3BFB-C4A6-4C67-9B8D-94DA6CBABD65}" type="presParOf" srcId="{F6FC7038-7F3B-4FC2-833A-218D0183CB4E}" destId="{72CB5833-DB57-45E1-B7FF-560C0974955A}" srcOrd="1" destOrd="0" presId="urn:microsoft.com/office/officeart/2005/8/layout/orgChart1"/>
    <dgm:cxn modelId="{2A125710-2FCE-42D8-BCF9-EBEF34EAFC04}" type="presParOf" srcId="{404DABD3-77A0-49FE-86E0-C67A7AC0ADE6}" destId="{07401832-B87E-4FED-85DA-829AC6E3ED90}" srcOrd="1" destOrd="0" presId="urn:microsoft.com/office/officeart/2005/8/layout/orgChart1"/>
    <dgm:cxn modelId="{7E8D6A37-0FCF-4A5E-9FAC-AD38D465BD77}" type="presParOf" srcId="{07401832-B87E-4FED-85DA-829AC6E3ED90}" destId="{297DD080-AB3D-430B-9DD2-81634B278399}" srcOrd="0" destOrd="0" presId="urn:microsoft.com/office/officeart/2005/8/layout/orgChart1"/>
    <dgm:cxn modelId="{5FB89B05-238C-4C1A-81F3-5DF8C8AFE94B}" type="presParOf" srcId="{07401832-B87E-4FED-85DA-829AC6E3ED90}" destId="{025650F7-DEAC-47F0-9336-DCF4220C8A25}" srcOrd="1" destOrd="0" presId="urn:microsoft.com/office/officeart/2005/8/layout/orgChart1"/>
    <dgm:cxn modelId="{DD7C5A5A-CDC0-4C95-B12F-214D99BE279F}" type="presParOf" srcId="{025650F7-DEAC-47F0-9336-DCF4220C8A25}" destId="{D77C625C-4616-4901-A6CD-8F98405E5846}" srcOrd="0" destOrd="0" presId="urn:microsoft.com/office/officeart/2005/8/layout/orgChart1"/>
    <dgm:cxn modelId="{FF9DE10F-18CD-4836-A43C-6CE985B3D991}" type="presParOf" srcId="{D77C625C-4616-4901-A6CD-8F98405E5846}" destId="{47332E3A-B32C-4DB8-AEF1-116B4DE9060E}" srcOrd="0" destOrd="0" presId="urn:microsoft.com/office/officeart/2005/8/layout/orgChart1"/>
    <dgm:cxn modelId="{C9B97129-291A-4615-ACE5-76490C63A3D9}" type="presParOf" srcId="{D77C625C-4616-4901-A6CD-8F98405E5846}" destId="{AA5B0E10-0290-481F-9D4E-7EFD39C70F37}" srcOrd="1" destOrd="0" presId="urn:microsoft.com/office/officeart/2005/8/layout/orgChart1"/>
    <dgm:cxn modelId="{AA0396C5-1293-49B4-8CB8-84B8BDEDF7A8}" type="presParOf" srcId="{025650F7-DEAC-47F0-9336-DCF4220C8A25}" destId="{8962F42F-E012-4180-A476-FA036B31785C}" srcOrd="1" destOrd="0" presId="urn:microsoft.com/office/officeart/2005/8/layout/orgChart1"/>
    <dgm:cxn modelId="{52110FDF-096D-4926-BC79-68E5A8762427}" type="presParOf" srcId="{025650F7-DEAC-47F0-9336-DCF4220C8A25}" destId="{EAE969C0-A135-48D6-B106-B88CBECADCFF}" srcOrd="2" destOrd="0" presId="urn:microsoft.com/office/officeart/2005/8/layout/orgChart1"/>
    <dgm:cxn modelId="{337C4EA8-C494-4F01-8A67-61DCB90B53EB}" type="presParOf" srcId="{07401832-B87E-4FED-85DA-829AC6E3ED90}" destId="{6FF8C989-1EF2-474A-91FB-33F65A69C5CA}" srcOrd="2" destOrd="0" presId="urn:microsoft.com/office/officeart/2005/8/layout/orgChart1"/>
    <dgm:cxn modelId="{AC6BE0E2-09AD-4741-B5C0-2ADDB22C0CD2}" type="presParOf" srcId="{07401832-B87E-4FED-85DA-829AC6E3ED90}" destId="{8A4CFB7D-4E32-4AB0-A27D-217CF1BAAD0B}" srcOrd="3" destOrd="0" presId="urn:microsoft.com/office/officeart/2005/8/layout/orgChart1"/>
    <dgm:cxn modelId="{2D2A6A2D-DFAA-483B-8FA2-C7D2EFAA3999}" type="presParOf" srcId="{8A4CFB7D-4E32-4AB0-A27D-217CF1BAAD0B}" destId="{B03B0F82-4B6E-4096-8684-E3A3178E981A}" srcOrd="0" destOrd="0" presId="urn:microsoft.com/office/officeart/2005/8/layout/orgChart1"/>
    <dgm:cxn modelId="{FB6D2A11-A28C-430F-9389-19AB3FDADE26}" type="presParOf" srcId="{B03B0F82-4B6E-4096-8684-E3A3178E981A}" destId="{A6A78341-0C95-42D7-B11C-C0B4D342B33B}" srcOrd="0" destOrd="0" presId="urn:microsoft.com/office/officeart/2005/8/layout/orgChart1"/>
    <dgm:cxn modelId="{09F214DA-7D12-4A3B-9A05-2490532EAEA4}" type="presParOf" srcId="{B03B0F82-4B6E-4096-8684-E3A3178E981A}" destId="{6A471EB2-7FFB-44CE-8B68-C7AB1D295C3C}" srcOrd="1" destOrd="0" presId="urn:microsoft.com/office/officeart/2005/8/layout/orgChart1"/>
    <dgm:cxn modelId="{F8A98E8C-F8E8-4EF1-87F9-AC5C32E94FE9}" type="presParOf" srcId="{8A4CFB7D-4E32-4AB0-A27D-217CF1BAAD0B}" destId="{0F059B0C-D58D-4A55-8AB1-FC3268B166C4}" srcOrd="1" destOrd="0" presId="urn:microsoft.com/office/officeart/2005/8/layout/orgChart1"/>
    <dgm:cxn modelId="{E290D830-F5E8-43EC-AA41-A0B281293382}" type="presParOf" srcId="{8A4CFB7D-4E32-4AB0-A27D-217CF1BAAD0B}" destId="{54455DE2-6C9B-4ACB-A51D-616B95CD64FC}" srcOrd="2" destOrd="0" presId="urn:microsoft.com/office/officeart/2005/8/layout/orgChart1"/>
    <dgm:cxn modelId="{21EABB78-1EF6-458B-A2FB-6E25BF8FF78C}" type="presParOf" srcId="{07401832-B87E-4FED-85DA-829AC6E3ED90}" destId="{8008BC8A-17A9-4499-A338-3C3B05A65248}" srcOrd="4" destOrd="0" presId="urn:microsoft.com/office/officeart/2005/8/layout/orgChart1"/>
    <dgm:cxn modelId="{DF3182F9-8066-4FCC-96BA-EFA4D38BD4BB}" type="presParOf" srcId="{07401832-B87E-4FED-85DA-829AC6E3ED90}" destId="{8FC615D2-1654-476B-B076-C16BE5CCE85D}" srcOrd="5" destOrd="0" presId="urn:microsoft.com/office/officeart/2005/8/layout/orgChart1"/>
    <dgm:cxn modelId="{22D37717-1AC6-4FFB-9DA4-DA8586C1593F}" type="presParOf" srcId="{8FC615D2-1654-476B-B076-C16BE5CCE85D}" destId="{FAA17C0A-7480-490B-8E7F-E9E60CAE3B0F}" srcOrd="0" destOrd="0" presId="urn:microsoft.com/office/officeart/2005/8/layout/orgChart1"/>
    <dgm:cxn modelId="{74C6C530-91A6-437E-9FCA-7E25684EE0DF}" type="presParOf" srcId="{FAA17C0A-7480-490B-8E7F-E9E60CAE3B0F}" destId="{19EEC9F7-085C-4A34-9930-B74EB6036FDF}" srcOrd="0" destOrd="0" presId="urn:microsoft.com/office/officeart/2005/8/layout/orgChart1"/>
    <dgm:cxn modelId="{2BEE4A6C-5861-43EF-8268-0EB96C0BDF01}" type="presParOf" srcId="{FAA17C0A-7480-490B-8E7F-E9E60CAE3B0F}" destId="{4C3B95FA-2222-41A5-9A3E-8A9F341B2C70}" srcOrd="1" destOrd="0" presId="urn:microsoft.com/office/officeart/2005/8/layout/orgChart1"/>
    <dgm:cxn modelId="{4142BB57-2ADC-404F-8CF6-721D1421DBDA}" type="presParOf" srcId="{8FC615D2-1654-476B-B076-C16BE5CCE85D}" destId="{3C41324C-12A2-4A17-B642-2E03E85E828F}" srcOrd="1" destOrd="0" presId="urn:microsoft.com/office/officeart/2005/8/layout/orgChart1"/>
    <dgm:cxn modelId="{E2782C78-77E4-46C3-82EE-6ECBA8CB6BA3}" type="presParOf" srcId="{8FC615D2-1654-476B-B076-C16BE5CCE85D}" destId="{C6E48480-C74A-4A5E-BF7E-6423E5212E54}" srcOrd="2" destOrd="0" presId="urn:microsoft.com/office/officeart/2005/8/layout/orgChart1"/>
    <dgm:cxn modelId="{787833B8-EF5C-49F7-BC68-115922F2694B}" type="presParOf" srcId="{07401832-B87E-4FED-85DA-829AC6E3ED90}" destId="{CC157CDB-0B43-4B19-B6D4-1388FB51B833}" srcOrd="6" destOrd="0" presId="urn:microsoft.com/office/officeart/2005/8/layout/orgChart1"/>
    <dgm:cxn modelId="{0CAE89FB-A3B1-40E0-8ADA-2F0B53122CC9}" type="presParOf" srcId="{07401832-B87E-4FED-85DA-829AC6E3ED90}" destId="{ED577B5A-73BC-4583-9ADD-757423B232CB}" srcOrd="7" destOrd="0" presId="urn:microsoft.com/office/officeart/2005/8/layout/orgChart1"/>
    <dgm:cxn modelId="{8F6F96B1-9B9E-406D-B0C4-180F6E7AE30D}" type="presParOf" srcId="{ED577B5A-73BC-4583-9ADD-757423B232CB}" destId="{1B8E4026-F170-4966-B59C-7E51F7DEA7BB}" srcOrd="0" destOrd="0" presId="urn:microsoft.com/office/officeart/2005/8/layout/orgChart1"/>
    <dgm:cxn modelId="{E4F7ACF4-D824-4D58-AD6D-56F13AB5BBD8}" type="presParOf" srcId="{1B8E4026-F170-4966-B59C-7E51F7DEA7BB}" destId="{0E593BC8-6BEF-4F9D-AC58-254E43140432}" srcOrd="0" destOrd="0" presId="urn:microsoft.com/office/officeart/2005/8/layout/orgChart1"/>
    <dgm:cxn modelId="{E249F98A-1A64-4BC6-8A18-F013B01DA1C2}" type="presParOf" srcId="{1B8E4026-F170-4966-B59C-7E51F7DEA7BB}" destId="{E4A1FB08-E2BB-4259-84A1-0CCCB926B8A3}" srcOrd="1" destOrd="0" presId="urn:microsoft.com/office/officeart/2005/8/layout/orgChart1"/>
    <dgm:cxn modelId="{0145F0C3-D076-40CE-8627-B6F502D5D37A}" type="presParOf" srcId="{ED577B5A-73BC-4583-9ADD-757423B232CB}" destId="{5D8CF630-0FD8-4663-A7D8-617E898AF778}" srcOrd="1" destOrd="0" presId="urn:microsoft.com/office/officeart/2005/8/layout/orgChart1"/>
    <dgm:cxn modelId="{B57ED820-0176-430A-8D8D-88A55B3C324A}" type="presParOf" srcId="{ED577B5A-73BC-4583-9ADD-757423B232CB}" destId="{0FDCBABD-A770-4C54-9ECF-17E37FB3C3DB}" srcOrd="2" destOrd="0" presId="urn:microsoft.com/office/officeart/2005/8/layout/orgChart1"/>
    <dgm:cxn modelId="{05A4C7CA-B8B6-46B8-A2D2-71A4AC4F4855}" type="presParOf" srcId="{07401832-B87E-4FED-85DA-829AC6E3ED90}" destId="{3AA5AE07-B787-4A19-9538-7B92D2FE8405}" srcOrd="8" destOrd="0" presId="urn:microsoft.com/office/officeart/2005/8/layout/orgChart1"/>
    <dgm:cxn modelId="{49DCCA09-1BBB-4ECA-9D6A-AE74A1429B72}" type="presParOf" srcId="{07401832-B87E-4FED-85DA-829AC6E3ED90}" destId="{67597D8D-7B42-4ACB-9E0C-C189492DFAE5}" srcOrd="9" destOrd="0" presId="urn:microsoft.com/office/officeart/2005/8/layout/orgChart1"/>
    <dgm:cxn modelId="{A3617A8C-3AB6-4254-A3E6-B6242A813146}" type="presParOf" srcId="{67597D8D-7B42-4ACB-9E0C-C189492DFAE5}" destId="{9B10196E-6D0C-4125-92A3-C8F3E335FD16}" srcOrd="0" destOrd="0" presId="urn:microsoft.com/office/officeart/2005/8/layout/orgChart1"/>
    <dgm:cxn modelId="{F28B05F7-33FD-4C49-8085-28140761C85F}" type="presParOf" srcId="{9B10196E-6D0C-4125-92A3-C8F3E335FD16}" destId="{64919F86-0D41-4A2B-BE10-E71564EA6EC8}" srcOrd="0" destOrd="0" presId="urn:microsoft.com/office/officeart/2005/8/layout/orgChart1"/>
    <dgm:cxn modelId="{8875009F-1106-4314-8A4C-6930E6ECA567}" type="presParOf" srcId="{9B10196E-6D0C-4125-92A3-C8F3E335FD16}" destId="{DDF78A25-B9AB-478B-8899-872E0C042D77}" srcOrd="1" destOrd="0" presId="urn:microsoft.com/office/officeart/2005/8/layout/orgChart1"/>
    <dgm:cxn modelId="{5FBD423C-2AF2-441E-A354-317728D05050}" type="presParOf" srcId="{67597D8D-7B42-4ACB-9E0C-C189492DFAE5}" destId="{A0C5A271-4313-4E55-BFE7-C4CF9FD59BAF}" srcOrd="1" destOrd="0" presId="urn:microsoft.com/office/officeart/2005/8/layout/orgChart1"/>
    <dgm:cxn modelId="{61C20825-87E9-4E65-B2FB-7E5BB99E19F3}" type="presParOf" srcId="{67597D8D-7B42-4ACB-9E0C-C189492DFAE5}" destId="{6BE93753-189F-469F-A404-16666F267B79}" srcOrd="2" destOrd="0" presId="urn:microsoft.com/office/officeart/2005/8/layout/orgChart1"/>
    <dgm:cxn modelId="{0A4F0357-EDA4-4E05-9B8A-9D5606E5C159}" type="presParOf" srcId="{404DABD3-77A0-49FE-86E0-C67A7AC0ADE6}" destId="{0DADB2DA-6415-4A9B-ACDC-4835D56F27C7}" srcOrd="2" destOrd="0" presId="urn:microsoft.com/office/officeart/2005/8/layout/orgChart1"/>
    <dgm:cxn modelId="{743CC2F8-B6F3-42D2-AF3C-339962E32B38}" type="presParOf" srcId="{0DADB2DA-6415-4A9B-ACDC-4835D56F27C7}" destId="{13B145B9-FB0F-49CB-87D4-17325182D074}" srcOrd="0" destOrd="0" presId="urn:microsoft.com/office/officeart/2005/8/layout/orgChart1"/>
    <dgm:cxn modelId="{8BBDBF6A-0126-409E-B799-57E7BAA22D9F}" type="presParOf" srcId="{0DADB2DA-6415-4A9B-ACDC-4835D56F27C7}" destId="{300DF6D1-91EB-4589-ACD5-B6FA8CAFE5D5}" srcOrd="1" destOrd="0" presId="urn:microsoft.com/office/officeart/2005/8/layout/orgChart1"/>
    <dgm:cxn modelId="{D6CBF402-662E-4F2A-925B-CCF6A689CEC0}" type="presParOf" srcId="{300DF6D1-91EB-4589-ACD5-B6FA8CAFE5D5}" destId="{63ECE1C7-FAA3-4CAC-8FAA-0D83C7DE4C73}" srcOrd="0" destOrd="0" presId="urn:microsoft.com/office/officeart/2005/8/layout/orgChart1"/>
    <dgm:cxn modelId="{17696BB6-7895-4E98-81BC-EA6F5124E94D}" type="presParOf" srcId="{63ECE1C7-FAA3-4CAC-8FAA-0D83C7DE4C73}" destId="{6476D46A-F9FB-41D7-A1A0-0B455BDC2E99}" srcOrd="0" destOrd="0" presId="urn:microsoft.com/office/officeart/2005/8/layout/orgChart1"/>
    <dgm:cxn modelId="{9F2AE395-45E4-413C-AC18-0CA5D55F4BCE}" type="presParOf" srcId="{63ECE1C7-FAA3-4CAC-8FAA-0D83C7DE4C73}" destId="{4777BF82-38F4-424A-8F27-A1BEADC4EAD4}" srcOrd="1" destOrd="0" presId="urn:microsoft.com/office/officeart/2005/8/layout/orgChart1"/>
    <dgm:cxn modelId="{CB3521E0-4E8B-445F-9FFD-58D97089CCB8}" type="presParOf" srcId="{300DF6D1-91EB-4589-ACD5-B6FA8CAFE5D5}" destId="{86FDB2BE-19A3-47E3-AF78-EB8CAB377D96}" srcOrd="1" destOrd="0" presId="urn:microsoft.com/office/officeart/2005/8/layout/orgChart1"/>
    <dgm:cxn modelId="{334151FF-5859-4DF7-AC1B-BD43ECFD9E0E}" type="presParOf" srcId="{300DF6D1-91EB-4589-ACD5-B6FA8CAFE5D5}" destId="{B07CEC48-CE83-4A2C-BFFD-DA30E76552E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AB471B-FDF4-4439-8983-DB62E672F4A9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nb-NO"/>
        </a:p>
      </dgm:t>
    </dgm:pt>
    <dgm:pt modelId="{393EDB31-4C00-4CD8-8D15-34EA1397CEE3}">
      <dgm:prSet phldrT="[Tekst]"/>
      <dgm:spPr/>
      <dgm:t>
        <a:bodyPr/>
        <a:lstStyle/>
        <a:p>
          <a:r>
            <a:rPr lang="nb-NO" b="1" dirty="0" smtClean="0"/>
            <a:t>Februar: </a:t>
          </a:r>
        </a:p>
        <a:p>
          <a:r>
            <a:rPr lang="nb-NO" dirty="0" err="1" smtClean="0"/>
            <a:t>Rekneskap</a:t>
          </a:r>
          <a:r>
            <a:rPr lang="nb-NO" dirty="0" smtClean="0"/>
            <a:t> avlagt  av adm. </a:t>
          </a:r>
          <a:endParaRPr lang="nb-NO" dirty="0"/>
        </a:p>
      </dgm:t>
    </dgm:pt>
    <dgm:pt modelId="{6DB592A0-B7FD-4656-A861-83E268C211C6}" type="parTrans" cxnId="{3128F462-AC40-4A10-A38A-26D2DEC84064}">
      <dgm:prSet/>
      <dgm:spPr/>
      <dgm:t>
        <a:bodyPr/>
        <a:lstStyle/>
        <a:p>
          <a:endParaRPr lang="nb-NO"/>
        </a:p>
      </dgm:t>
    </dgm:pt>
    <dgm:pt modelId="{A1BE8EF5-B678-4905-8AE0-524DFC7C99FA}" type="sibTrans" cxnId="{3128F462-AC40-4A10-A38A-26D2DEC84064}">
      <dgm:prSet/>
      <dgm:spPr/>
      <dgm:t>
        <a:bodyPr/>
        <a:lstStyle/>
        <a:p>
          <a:endParaRPr lang="nb-NO"/>
        </a:p>
      </dgm:t>
    </dgm:pt>
    <dgm:pt modelId="{553C7D3D-B8DA-4095-A578-AA18B66AC2D5}">
      <dgm:prSet phldrT="[Tekst]" custT="1"/>
      <dgm:spPr/>
      <dgm:t>
        <a:bodyPr/>
        <a:lstStyle/>
        <a:p>
          <a:pPr>
            <a:lnSpc>
              <a:spcPct val="90000"/>
            </a:lnSpc>
          </a:pPr>
          <a:r>
            <a:rPr lang="nb-NO" sz="1700" b="1" dirty="0" smtClean="0"/>
            <a:t>Mars:     </a:t>
          </a:r>
          <a:r>
            <a:rPr lang="nb-NO" sz="1400" dirty="0" err="1" smtClean="0"/>
            <a:t>Årsrekneskapen</a:t>
          </a:r>
          <a:r>
            <a:rPr lang="nb-NO" sz="1400" dirty="0" smtClean="0"/>
            <a:t> og årsrapport blir fastsett av rådet</a:t>
          </a:r>
          <a:endParaRPr lang="nb-NO" sz="1800" dirty="0"/>
        </a:p>
      </dgm:t>
    </dgm:pt>
    <dgm:pt modelId="{91E3C1A1-BE48-48E2-ACEC-0DBC17B60737}" type="parTrans" cxnId="{8DDB0FC6-0FC3-402E-B71F-E394141550AC}">
      <dgm:prSet/>
      <dgm:spPr/>
      <dgm:t>
        <a:bodyPr/>
        <a:lstStyle/>
        <a:p>
          <a:endParaRPr lang="nb-NO"/>
        </a:p>
      </dgm:t>
    </dgm:pt>
    <dgm:pt modelId="{3D8AE65F-F5FA-4834-993E-212D6B00A448}" type="sibTrans" cxnId="{8DDB0FC6-0FC3-402E-B71F-E394141550AC}">
      <dgm:prSet/>
      <dgm:spPr/>
      <dgm:t>
        <a:bodyPr/>
        <a:lstStyle/>
        <a:p>
          <a:endParaRPr lang="nb-NO"/>
        </a:p>
      </dgm:t>
    </dgm:pt>
    <dgm:pt modelId="{A2F3A772-172E-47BE-91A1-AFAC4AD2A8E2}">
      <dgm:prSet phldrT="[Tekst]" custT="1"/>
      <dgm:spPr/>
      <dgm:t>
        <a:bodyPr/>
        <a:lstStyle/>
        <a:p>
          <a:r>
            <a:rPr lang="nb-NO" sz="1700" b="1" dirty="0" smtClean="0"/>
            <a:t>Mai / Juni</a:t>
          </a:r>
          <a:r>
            <a:rPr lang="nb-NO" sz="1700" dirty="0" smtClean="0"/>
            <a:t> </a:t>
          </a:r>
          <a:r>
            <a:rPr lang="nb-NO" sz="1600" dirty="0" smtClean="0"/>
            <a:t>    </a:t>
          </a:r>
          <a:r>
            <a:rPr lang="nb-NO" sz="1200" dirty="0" smtClean="0"/>
            <a:t/>
          </a:r>
          <a:br>
            <a:rPr lang="nb-NO" sz="1200" dirty="0" smtClean="0"/>
          </a:br>
          <a:r>
            <a:rPr lang="nb-NO" sz="1400" dirty="0" smtClean="0"/>
            <a:t> </a:t>
          </a:r>
          <a:r>
            <a:rPr lang="nb-NO" sz="1200" dirty="0" smtClean="0"/>
            <a:t>Økonomi / handlingsplan for </a:t>
          </a:r>
          <a:r>
            <a:rPr lang="nb-NO" sz="1200" dirty="0" err="1" smtClean="0"/>
            <a:t>komande</a:t>
          </a:r>
          <a:r>
            <a:rPr lang="nb-NO" sz="1200" dirty="0" smtClean="0"/>
            <a:t>  4 år. </a:t>
          </a:r>
          <a:r>
            <a:rPr lang="nb-NO" sz="1200" dirty="0" err="1" smtClean="0"/>
            <a:t>Innspel</a:t>
          </a:r>
          <a:r>
            <a:rPr lang="nb-NO" sz="1200" dirty="0" smtClean="0"/>
            <a:t> </a:t>
          </a:r>
          <a:r>
            <a:rPr lang="nb-NO" sz="1200" dirty="0" err="1" smtClean="0"/>
            <a:t>frå</a:t>
          </a:r>
          <a:r>
            <a:rPr lang="nb-NO" sz="1200" dirty="0" smtClean="0"/>
            <a:t> MR.</a:t>
          </a:r>
          <a:endParaRPr lang="nb-NO" sz="1200" dirty="0"/>
        </a:p>
      </dgm:t>
    </dgm:pt>
    <dgm:pt modelId="{211FDCB2-1F2C-41A8-A287-5D94E0149125}" type="parTrans" cxnId="{DF7F052B-23EA-40A4-AB73-79BE3F2169A1}">
      <dgm:prSet/>
      <dgm:spPr/>
      <dgm:t>
        <a:bodyPr/>
        <a:lstStyle/>
        <a:p>
          <a:endParaRPr lang="nb-NO"/>
        </a:p>
      </dgm:t>
    </dgm:pt>
    <dgm:pt modelId="{5314BBFE-390E-4A34-A409-F7EC7A08173F}" type="sibTrans" cxnId="{DF7F052B-23EA-40A4-AB73-79BE3F2169A1}">
      <dgm:prSet/>
      <dgm:spPr/>
      <dgm:t>
        <a:bodyPr/>
        <a:lstStyle/>
        <a:p>
          <a:endParaRPr lang="nb-NO"/>
        </a:p>
      </dgm:t>
    </dgm:pt>
    <dgm:pt modelId="{BC21C30A-9EF0-42C9-8B92-2F60BFFC4B74}">
      <dgm:prSet phldrT="[Tekst]"/>
      <dgm:spPr/>
      <dgm:t>
        <a:bodyPr/>
        <a:lstStyle/>
        <a:p>
          <a:r>
            <a:rPr lang="nb-NO" smtClean="0"/>
            <a:t>Budsjettforslag til kommunen</a:t>
          </a:r>
          <a:endParaRPr lang="nb-NO" dirty="0"/>
        </a:p>
      </dgm:t>
    </dgm:pt>
    <dgm:pt modelId="{A72DEEF4-9D2F-438D-8CAB-046699C0F95B}" type="parTrans" cxnId="{BF660D7D-DF3A-4C81-A378-858A25A5EF7B}">
      <dgm:prSet/>
      <dgm:spPr/>
      <dgm:t>
        <a:bodyPr/>
        <a:lstStyle/>
        <a:p>
          <a:endParaRPr lang="nb-NO"/>
        </a:p>
      </dgm:t>
    </dgm:pt>
    <dgm:pt modelId="{E8F673A7-E8F7-47AF-9482-57B66372E429}" type="sibTrans" cxnId="{BF660D7D-DF3A-4C81-A378-858A25A5EF7B}">
      <dgm:prSet/>
      <dgm:spPr/>
      <dgm:t>
        <a:bodyPr/>
        <a:lstStyle/>
        <a:p>
          <a:endParaRPr lang="nb-NO"/>
        </a:p>
      </dgm:t>
    </dgm:pt>
    <dgm:pt modelId="{24301A18-DFA1-4381-AC9B-DEE4F9A595A9}">
      <dgm:prSet phldrT="[Tekst]"/>
      <dgm:spPr/>
      <dgm:t>
        <a:bodyPr/>
        <a:lstStyle/>
        <a:p>
          <a:r>
            <a:rPr lang="nb-NO" b="1" dirty="0" smtClean="0"/>
            <a:t>Desember / Januar: Årsbudsjett vedtak</a:t>
          </a:r>
          <a:endParaRPr lang="nb-NO" b="1" dirty="0"/>
        </a:p>
      </dgm:t>
    </dgm:pt>
    <dgm:pt modelId="{A286FF59-7A3E-4A63-B379-93A7DB1E0FFA}" type="parTrans" cxnId="{2D095EC7-3F98-4FE6-AF2D-06B7AE80FBA7}">
      <dgm:prSet/>
      <dgm:spPr/>
      <dgm:t>
        <a:bodyPr/>
        <a:lstStyle/>
        <a:p>
          <a:endParaRPr lang="nb-NO"/>
        </a:p>
      </dgm:t>
    </dgm:pt>
    <dgm:pt modelId="{5716E0C6-F3B6-4689-9DDD-73AEE1DB3FD5}" type="sibTrans" cxnId="{2D095EC7-3F98-4FE6-AF2D-06B7AE80FBA7}">
      <dgm:prSet/>
      <dgm:spPr/>
      <dgm:t>
        <a:bodyPr/>
        <a:lstStyle/>
        <a:p>
          <a:endParaRPr lang="nb-NO"/>
        </a:p>
      </dgm:t>
    </dgm:pt>
    <dgm:pt modelId="{C7D3DCDB-8FB5-40FD-94D0-B0F14E14913E}">
      <dgm:prSet phldrT="[Tekst]" custT="1"/>
      <dgm:spPr/>
      <dgm:t>
        <a:bodyPr/>
        <a:lstStyle/>
        <a:p>
          <a:r>
            <a:rPr lang="nb-NO" sz="1700" b="1" dirty="0" smtClean="0"/>
            <a:t>Februar/mars:  </a:t>
          </a:r>
          <a:r>
            <a:rPr lang="nb-NO" sz="1400" dirty="0" smtClean="0"/>
            <a:t>Fellesrådet </a:t>
          </a:r>
          <a:r>
            <a:rPr lang="nb-NO" sz="1400" dirty="0" err="1" smtClean="0"/>
            <a:t>handsamar</a:t>
          </a:r>
          <a:r>
            <a:rPr lang="nb-NO" sz="1400" dirty="0" smtClean="0"/>
            <a:t> </a:t>
          </a:r>
          <a:r>
            <a:rPr lang="nb-NO" sz="1400" dirty="0" err="1" smtClean="0"/>
            <a:t>rekneskap</a:t>
          </a:r>
          <a:r>
            <a:rPr lang="nb-NO" sz="1400" dirty="0" smtClean="0"/>
            <a:t>/ årsrapport</a:t>
          </a:r>
          <a:endParaRPr lang="nb-NO" sz="1700" dirty="0"/>
        </a:p>
      </dgm:t>
    </dgm:pt>
    <dgm:pt modelId="{403BCAD0-B57B-4BBB-8A8D-58D313A36723}" type="parTrans" cxnId="{96AD3047-D574-4BB7-A658-E1A0009AB1EC}">
      <dgm:prSet/>
      <dgm:spPr/>
      <dgm:t>
        <a:bodyPr/>
        <a:lstStyle/>
        <a:p>
          <a:endParaRPr lang="nb-NO"/>
        </a:p>
      </dgm:t>
    </dgm:pt>
    <dgm:pt modelId="{D89B011E-ADD5-4778-9939-097C05033E23}" type="sibTrans" cxnId="{96AD3047-D574-4BB7-A658-E1A0009AB1EC}">
      <dgm:prSet/>
      <dgm:spPr/>
      <dgm:t>
        <a:bodyPr/>
        <a:lstStyle/>
        <a:p>
          <a:endParaRPr lang="nb-NO"/>
        </a:p>
      </dgm:t>
    </dgm:pt>
    <dgm:pt modelId="{C083B564-00BB-4569-87E7-97B285B42B5E}" type="pres">
      <dgm:prSet presAssocID="{1AAB471B-FDF4-4439-8983-DB62E672F4A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7A551AA3-9FFB-4D54-BA00-5C8524C52AB9}" type="pres">
      <dgm:prSet presAssocID="{393EDB31-4C00-4CD8-8D15-34EA1397CEE3}" presName="node" presStyleLbl="node1" presStyleIdx="0" presStyleCnt="6" custScaleX="13750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01A9A79-B463-4440-8788-627E045BADB1}" type="pres">
      <dgm:prSet presAssocID="{393EDB31-4C00-4CD8-8D15-34EA1397CEE3}" presName="spNode" presStyleCnt="0"/>
      <dgm:spPr/>
      <dgm:t>
        <a:bodyPr/>
        <a:lstStyle/>
        <a:p>
          <a:endParaRPr lang="nb-NO"/>
        </a:p>
      </dgm:t>
    </dgm:pt>
    <dgm:pt modelId="{F89290F9-C08C-4115-9481-847B71B6BFCA}" type="pres">
      <dgm:prSet presAssocID="{A1BE8EF5-B678-4905-8AE0-524DFC7C99FA}" presName="sibTrans" presStyleLbl="sibTrans1D1" presStyleIdx="0" presStyleCnt="6"/>
      <dgm:spPr/>
      <dgm:t>
        <a:bodyPr/>
        <a:lstStyle/>
        <a:p>
          <a:endParaRPr lang="nb-NO"/>
        </a:p>
      </dgm:t>
    </dgm:pt>
    <dgm:pt modelId="{861B5520-C622-4440-8FB7-5EBB2798785D}" type="pres">
      <dgm:prSet presAssocID="{C7D3DCDB-8FB5-40FD-94D0-B0F14E14913E}" presName="node" presStyleLbl="node1" presStyleIdx="1" presStyleCnt="6" custScaleX="139347" custScaleY="123870" custRadScaleRad="99560" custRadScaleInc="1776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69B411B-FD10-4903-B645-C681C249548E}" type="pres">
      <dgm:prSet presAssocID="{C7D3DCDB-8FB5-40FD-94D0-B0F14E14913E}" presName="spNode" presStyleCnt="0"/>
      <dgm:spPr/>
      <dgm:t>
        <a:bodyPr/>
        <a:lstStyle/>
        <a:p>
          <a:endParaRPr lang="nb-NO"/>
        </a:p>
      </dgm:t>
    </dgm:pt>
    <dgm:pt modelId="{3DEBDFD5-3128-40C3-9B4A-C4741F448511}" type="pres">
      <dgm:prSet presAssocID="{D89B011E-ADD5-4778-9939-097C05033E23}" presName="sibTrans" presStyleLbl="sibTrans1D1" presStyleIdx="1" presStyleCnt="6"/>
      <dgm:spPr/>
      <dgm:t>
        <a:bodyPr/>
        <a:lstStyle/>
        <a:p>
          <a:endParaRPr lang="nb-NO"/>
        </a:p>
      </dgm:t>
    </dgm:pt>
    <dgm:pt modelId="{DCBF19CD-980D-4B89-88F4-8E67BAD425BF}" type="pres">
      <dgm:prSet presAssocID="{553C7D3D-B8DA-4095-A578-AA18B66AC2D5}" presName="node" presStyleLbl="node1" presStyleIdx="2" presStyleCnt="6" custScaleX="162395" custRadScaleRad="97435" custRadScaleInc="-15128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151EA43-DDFC-4278-BC97-F20E4B6C0E00}" type="pres">
      <dgm:prSet presAssocID="{553C7D3D-B8DA-4095-A578-AA18B66AC2D5}" presName="spNode" presStyleCnt="0"/>
      <dgm:spPr/>
      <dgm:t>
        <a:bodyPr/>
        <a:lstStyle/>
        <a:p>
          <a:endParaRPr lang="nb-NO"/>
        </a:p>
      </dgm:t>
    </dgm:pt>
    <dgm:pt modelId="{E47324E5-8576-4427-A745-C19ED257A4EE}" type="pres">
      <dgm:prSet presAssocID="{3D8AE65F-F5FA-4834-993E-212D6B00A448}" presName="sibTrans" presStyleLbl="sibTrans1D1" presStyleIdx="2" presStyleCnt="6"/>
      <dgm:spPr/>
      <dgm:t>
        <a:bodyPr/>
        <a:lstStyle/>
        <a:p>
          <a:endParaRPr lang="nb-NO"/>
        </a:p>
      </dgm:t>
    </dgm:pt>
    <dgm:pt modelId="{8B4B6767-0CC4-4D40-B00B-8AD410089967}" type="pres">
      <dgm:prSet presAssocID="{A2F3A772-172E-47BE-91A1-AFAC4AD2A8E2}" presName="node" presStyleLbl="node1" presStyleIdx="3" presStyleCnt="6" custScaleX="157569" custRadScaleRad="99295" custRadScaleInc="1759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53EC6FF-D949-4C2D-961A-22AED437E079}" type="pres">
      <dgm:prSet presAssocID="{A2F3A772-172E-47BE-91A1-AFAC4AD2A8E2}" presName="spNode" presStyleCnt="0"/>
      <dgm:spPr/>
      <dgm:t>
        <a:bodyPr/>
        <a:lstStyle/>
        <a:p>
          <a:endParaRPr lang="nb-NO"/>
        </a:p>
      </dgm:t>
    </dgm:pt>
    <dgm:pt modelId="{83366A93-DC64-4C41-BE75-505F787721BE}" type="pres">
      <dgm:prSet presAssocID="{5314BBFE-390E-4A34-A409-F7EC7A08173F}" presName="sibTrans" presStyleLbl="sibTrans1D1" presStyleIdx="3" presStyleCnt="6"/>
      <dgm:spPr/>
      <dgm:t>
        <a:bodyPr/>
        <a:lstStyle/>
        <a:p>
          <a:endParaRPr lang="nb-NO"/>
        </a:p>
      </dgm:t>
    </dgm:pt>
    <dgm:pt modelId="{BAE49933-C834-40B8-8B21-B6A40DCD8C64}" type="pres">
      <dgm:prSet presAssocID="{BC21C30A-9EF0-42C9-8B92-2F60BFFC4B74}" presName="node" presStyleLbl="node1" presStyleIdx="4" presStyleCnt="6" custScaleX="156435" custRadScaleRad="99287" custRadScaleInc="17841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0D19CC0-B5B1-428F-B50D-A7AB8C9F1FF5}" type="pres">
      <dgm:prSet presAssocID="{BC21C30A-9EF0-42C9-8B92-2F60BFFC4B74}" presName="spNode" presStyleCnt="0"/>
      <dgm:spPr/>
      <dgm:t>
        <a:bodyPr/>
        <a:lstStyle/>
        <a:p>
          <a:endParaRPr lang="nb-NO"/>
        </a:p>
      </dgm:t>
    </dgm:pt>
    <dgm:pt modelId="{EFAC6BEB-D8F8-453D-8758-2538C7225D66}" type="pres">
      <dgm:prSet presAssocID="{E8F673A7-E8F7-47AF-9482-57B66372E429}" presName="sibTrans" presStyleLbl="sibTrans1D1" presStyleIdx="4" presStyleCnt="6"/>
      <dgm:spPr/>
      <dgm:t>
        <a:bodyPr/>
        <a:lstStyle/>
        <a:p>
          <a:endParaRPr lang="nb-NO"/>
        </a:p>
      </dgm:t>
    </dgm:pt>
    <dgm:pt modelId="{E8248943-2B86-4400-AAC7-29E75E2D5DF4}" type="pres">
      <dgm:prSet presAssocID="{24301A18-DFA1-4381-AC9B-DEE4F9A595A9}" presName="node" presStyleLbl="node1" presStyleIdx="5" presStyleCnt="6" custScaleX="143421" custRadScaleRad="97294" custRadScaleInc="-144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BDA5597-382E-480C-B1B9-F5534E4FB03E}" type="pres">
      <dgm:prSet presAssocID="{24301A18-DFA1-4381-AC9B-DEE4F9A595A9}" presName="spNode" presStyleCnt="0"/>
      <dgm:spPr/>
      <dgm:t>
        <a:bodyPr/>
        <a:lstStyle/>
        <a:p>
          <a:endParaRPr lang="nb-NO"/>
        </a:p>
      </dgm:t>
    </dgm:pt>
    <dgm:pt modelId="{1931DE88-3779-4AD8-B734-0434D96DD4FA}" type="pres">
      <dgm:prSet presAssocID="{5716E0C6-F3B6-4689-9DDD-73AEE1DB3FD5}" presName="sibTrans" presStyleLbl="sibTrans1D1" presStyleIdx="5" presStyleCnt="6"/>
      <dgm:spPr/>
      <dgm:t>
        <a:bodyPr/>
        <a:lstStyle/>
        <a:p>
          <a:endParaRPr lang="nb-NO"/>
        </a:p>
      </dgm:t>
    </dgm:pt>
  </dgm:ptLst>
  <dgm:cxnLst>
    <dgm:cxn modelId="{F84A5080-1276-4596-AD5F-EC827EAF6339}" type="presOf" srcId="{E8F673A7-E8F7-47AF-9482-57B66372E429}" destId="{EFAC6BEB-D8F8-453D-8758-2538C7225D66}" srcOrd="0" destOrd="0" presId="urn:microsoft.com/office/officeart/2005/8/layout/cycle5"/>
    <dgm:cxn modelId="{8DDB0FC6-0FC3-402E-B71F-E394141550AC}" srcId="{1AAB471B-FDF4-4439-8983-DB62E672F4A9}" destId="{553C7D3D-B8DA-4095-A578-AA18B66AC2D5}" srcOrd="2" destOrd="0" parTransId="{91E3C1A1-BE48-48E2-ACEC-0DBC17B60737}" sibTransId="{3D8AE65F-F5FA-4834-993E-212D6B00A448}"/>
    <dgm:cxn modelId="{BB37B5B2-3356-452C-A922-CF7DB9686119}" type="presOf" srcId="{A2F3A772-172E-47BE-91A1-AFAC4AD2A8E2}" destId="{8B4B6767-0CC4-4D40-B00B-8AD410089967}" srcOrd="0" destOrd="0" presId="urn:microsoft.com/office/officeart/2005/8/layout/cycle5"/>
    <dgm:cxn modelId="{DF7F052B-23EA-40A4-AB73-79BE3F2169A1}" srcId="{1AAB471B-FDF4-4439-8983-DB62E672F4A9}" destId="{A2F3A772-172E-47BE-91A1-AFAC4AD2A8E2}" srcOrd="3" destOrd="0" parTransId="{211FDCB2-1F2C-41A8-A287-5D94E0149125}" sibTransId="{5314BBFE-390E-4A34-A409-F7EC7A08173F}"/>
    <dgm:cxn modelId="{88F6B85C-2161-4BF5-98A4-45932BBB2988}" type="presOf" srcId="{C7D3DCDB-8FB5-40FD-94D0-B0F14E14913E}" destId="{861B5520-C622-4440-8FB7-5EBB2798785D}" srcOrd="0" destOrd="0" presId="urn:microsoft.com/office/officeart/2005/8/layout/cycle5"/>
    <dgm:cxn modelId="{BF660D7D-DF3A-4C81-A378-858A25A5EF7B}" srcId="{1AAB471B-FDF4-4439-8983-DB62E672F4A9}" destId="{BC21C30A-9EF0-42C9-8B92-2F60BFFC4B74}" srcOrd="4" destOrd="0" parTransId="{A72DEEF4-9D2F-438D-8CAB-046699C0F95B}" sibTransId="{E8F673A7-E8F7-47AF-9482-57B66372E429}"/>
    <dgm:cxn modelId="{0126A4C5-3FBE-459E-ABF0-399CC92E74B4}" type="presOf" srcId="{BC21C30A-9EF0-42C9-8B92-2F60BFFC4B74}" destId="{BAE49933-C834-40B8-8B21-B6A40DCD8C64}" srcOrd="0" destOrd="0" presId="urn:microsoft.com/office/officeart/2005/8/layout/cycle5"/>
    <dgm:cxn modelId="{995293AC-5CB5-4F9E-9096-72729D2BC318}" type="presOf" srcId="{1AAB471B-FDF4-4439-8983-DB62E672F4A9}" destId="{C083B564-00BB-4569-87E7-97B285B42B5E}" srcOrd="0" destOrd="0" presId="urn:microsoft.com/office/officeart/2005/8/layout/cycle5"/>
    <dgm:cxn modelId="{E97E7168-DDA3-461C-BF23-7B33E37B6A00}" type="presOf" srcId="{A1BE8EF5-B678-4905-8AE0-524DFC7C99FA}" destId="{F89290F9-C08C-4115-9481-847B71B6BFCA}" srcOrd="0" destOrd="0" presId="urn:microsoft.com/office/officeart/2005/8/layout/cycle5"/>
    <dgm:cxn modelId="{3128F462-AC40-4A10-A38A-26D2DEC84064}" srcId="{1AAB471B-FDF4-4439-8983-DB62E672F4A9}" destId="{393EDB31-4C00-4CD8-8D15-34EA1397CEE3}" srcOrd="0" destOrd="0" parTransId="{6DB592A0-B7FD-4656-A861-83E268C211C6}" sibTransId="{A1BE8EF5-B678-4905-8AE0-524DFC7C99FA}"/>
    <dgm:cxn modelId="{1466C179-9527-475A-8729-C3C4344CBB75}" type="presOf" srcId="{5716E0C6-F3B6-4689-9DDD-73AEE1DB3FD5}" destId="{1931DE88-3779-4AD8-B734-0434D96DD4FA}" srcOrd="0" destOrd="0" presId="urn:microsoft.com/office/officeart/2005/8/layout/cycle5"/>
    <dgm:cxn modelId="{96AD3047-D574-4BB7-A658-E1A0009AB1EC}" srcId="{1AAB471B-FDF4-4439-8983-DB62E672F4A9}" destId="{C7D3DCDB-8FB5-40FD-94D0-B0F14E14913E}" srcOrd="1" destOrd="0" parTransId="{403BCAD0-B57B-4BBB-8A8D-58D313A36723}" sibTransId="{D89B011E-ADD5-4778-9939-097C05033E23}"/>
    <dgm:cxn modelId="{9E4F1D2D-42E4-4806-8BCE-F81709F466CF}" type="presOf" srcId="{5314BBFE-390E-4A34-A409-F7EC7A08173F}" destId="{83366A93-DC64-4C41-BE75-505F787721BE}" srcOrd="0" destOrd="0" presId="urn:microsoft.com/office/officeart/2005/8/layout/cycle5"/>
    <dgm:cxn modelId="{2D9AF836-A7CB-4363-B588-4DB09F1ACD6B}" type="presOf" srcId="{393EDB31-4C00-4CD8-8D15-34EA1397CEE3}" destId="{7A551AA3-9FFB-4D54-BA00-5C8524C52AB9}" srcOrd="0" destOrd="0" presId="urn:microsoft.com/office/officeart/2005/8/layout/cycle5"/>
    <dgm:cxn modelId="{2D095EC7-3F98-4FE6-AF2D-06B7AE80FBA7}" srcId="{1AAB471B-FDF4-4439-8983-DB62E672F4A9}" destId="{24301A18-DFA1-4381-AC9B-DEE4F9A595A9}" srcOrd="5" destOrd="0" parTransId="{A286FF59-7A3E-4A63-B379-93A7DB1E0FFA}" sibTransId="{5716E0C6-F3B6-4689-9DDD-73AEE1DB3FD5}"/>
    <dgm:cxn modelId="{74257006-0D68-40C2-ACA7-1647A85D0A3A}" type="presOf" srcId="{3D8AE65F-F5FA-4834-993E-212D6B00A448}" destId="{E47324E5-8576-4427-A745-C19ED257A4EE}" srcOrd="0" destOrd="0" presId="urn:microsoft.com/office/officeart/2005/8/layout/cycle5"/>
    <dgm:cxn modelId="{D26056D5-9A4B-44AA-84A9-BD79340A0B69}" type="presOf" srcId="{24301A18-DFA1-4381-AC9B-DEE4F9A595A9}" destId="{E8248943-2B86-4400-AAC7-29E75E2D5DF4}" srcOrd="0" destOrd="0" presId="urn:microsoft.com/office/officeart/2005/8/layout/cycle5"/>
    <dgm:cxn modelId="{AFD83523-3ABF-423D-8CDA-14C7C8C5AEDC}" type="presOf" srcId="{553C7D3D-B8DA-4095-A578-AA18B66AC2D5}" destId="{DCBF19CD-980D-4B89-88F4-8E67BAD425BF}" srcOrd="0" destOrd="0" presId="urn:microsoft.com/office/officeart/2005/8/layout/cycle5"/>
    <dgm:cxn modelId="{0EE62904-752F-4BD7-839F-91640DE563C3}" type="presOf" srcId="{D89B011E-ADD5-4778-9939-097C05033E23}" destId="{3DEBDFD5-3128-40C3-9B4A-C4741F448511}" srcOrd="0" destOrd="0" presId="urn:microsoft.com/office/officeart/2005/8/layout/cycle5"/>
    <dgm:cxn modelId="{0FD157E1-2A9A-4C88-A1E4-AC55CBB32C41}" type="presParOf" srcId="{C083B564-00BB-4569-87E7-97B285B42B5E}" destId="{7A551AA3-9FFB-4D54-BA00-5C8524C52AB9}" srcOrd="0" destOrd="0" presId="urn:microsoft.com/office/officeart/2005/8/layout/cycle5"/>
    <dgm:cxn modelId="{67A791B9-2BEC-4419-B20D-EB9A4A7333DE}" type="presParOf" srcId="{C083B564-00BB-4569-87E7-97B285B42B5E}" destId="{101A9A79-B463-4440-8788-627E045BADB1}" srcOrd="1" destOrd="0" presId="urn:microsoft.com/office/officeart/2005/8/layout/cycle5"/>
    <dgm:cxn modelId="{458D4E6B-A3CA-48FF-9F8C-2FFBA420B3C3}" type="presParOf" srcId="{C083B564-00BB-4569-87E7-97B285B42B5E}" destId="{F89290F9-C08C-4115-9481-847B71B6BFCA}" srcOrd="2" destOrd="0" presId="urn:microsoft.com/office/officeart/2005/8/layout/cycle5"/>
    <dgm:cxn modelId="{C3B97119-0181-4DB5-9C2C-30C4F2EDF34A}" type="presParOf" srcId="{C083B564-00BB-4569-87E7-97B285B42B5E}" destId="{861B5520-C622-4440-8FB7-5EBB2798785D}" srcOrd="3" destOrd="0" presId="urn:microsoft.com/office/officeart/2005/8/layout/cycle5"/>
    <dgm:cxn modelId="{723FEFFE-34CF-4C85-8F77-67F37FB52D82}" type="presParOf" srcId="{C083B564-00BB-4569-87E7-97B285B42B5E}" destId="{A69B411B-FD10-4903-B645-C681C249548E}" srcOrd="4" destOrd="0" presId="urn:microsoft.com/office/officeart/2005/8/layout/cycle5"/>
    <dgm:cxn modelId="{31D40D97-8B0C-4563-9FDC-2436A38AFE74}" type="presParOf" srcId="{C083B564-00BB-4569-87E7-97B285B42B5E}" destId="{3DEBDFD5-3128-40C3-9B4A-C4741F448511}" srcOrd="5" destOrd="0" presId="urn:microsoft.com/office/officeart/2005/8/layout/cycle5"/>
    <dgm:cxn modelId="{628B6909-AFED-4D56-A71B-5CC3D820A856}" type="presParOf" srcId="{C083B564-00BB-4569-87E7-97B285B42B5E}" destId="{DCBF19CD-980D-4B89-88F4-8E67BAD425BF}" srcOrd="6" destOrd="0" presId="urn:microsoft.com/office/officeart/2005/8/layout/cycle5"/>
    <dgm:cxn modelId="{E0BE3554-ACAB-4D5C-843D-9AF038A401D1}" type="presParOf" srcId="{C083B564-00BB-4569-87E7-97B285B42B5E}" destId="{A151EA43-DDFC-4278-BC97-F20E4B6C0E00}" srcOrd="7" destOrd="0" presId="urn:microsoft.com/office/officeart/2005/8/layout/cycle5"/>
    <dgm:cxn modelId="{76889E2E-6129-488C-84D1-BEE2B8CE3F6E}" type="presParOf" srcId="{C083B564-00BB-4569-87E7-97B285B42B5E}" destId="{E47324E5-8576-4427-A745-C19ED257A4EE}" srcOrd="8" destOrd="0" presId="urn:microsoft.com/office/officeart/2005/8/layout/cycle5"/>
    <dgm:cxn modelId="{C11E9530-A7A6-491E-8D13-5E93C09B7E86}" type="presParOf" srcId="{C083B564-00BB-4569-87E7-97B285B42B5E}" destId="{8B4B6767-0CC4-4D40-B00B-8AD410089967}" srcOrd="9" destOrd="0" presId="urn:microsoft.com/office/officeart/2005/8/layout/cycle5"/>
    <dgm:cxn modelId="{26BA6669-CC12-4220-BCFE-0F7D137191F6}" type="presParOf" srcId="{C083B564-00BB-4569-87E7-97B285B42B5E}" destId="{453EC6FF-D949-4C2D-961A-22AED437E079}" srcOrd="10" destOrd="0" presId="urn:microsoft.com/office/officeart/2005/8/layout/cycle5"/>
    <dgm:cxn modelId="{35C3E1F4-678A-4D93-9941-C91E8A0DF42D}" type="presParOf" srcId="{C083B564-00BB-4569-87E7-97B285B42B5E}" destId="{83366A93-DC64-4C41-BE75-505F787721BE}" srcOrd="11" destOrd="0" presId="urn:microsoft.com/office/officeart/2005/8/layout/cycle5"/>
    <dgm:cxn modelId="{66DD29A6-89DF-4759-AEEB-65A1DA23F393}" type="presParOf" srcId="{C083B564-00BB-4569-87E7-97B285B42B5E}" destId="{BAE49933-C834-40B8-8B21-B6A40DCD8C64}" srcOrd="12" destOrd="0" presId="urn:microsoft.com/office/officeart/2005/8/layout/cycle5"/>
    <dgm:cxn modelId="{0B07AC99-7320-42AB-951D-02ED0F8CB4B6}" type="presParOf" srcId="{C083B564-00BB-4569-87E7-97B285B42B5E}" destId="{C0D19CC0-B5B1-428F-B50D-A7AB8C9F1FF5}" srcOrd="13" destOrd="0" presId="urn:microsoft.com/office/officeart/2005/8/layout/cycle5"/>
    <dgm:cxn modelId="{8FCCA651-3D4B-4449-B802-53A07411A302}" type="presParOf" srcId="{C083B564-00BB-4569-87E7-97B285B42B5E}" destId="{EFAC6BEB-D8F8-453D-8758-2538C7225D66}" srcOrd="14" destOrd="0" presId="urn:microsoft.com/office/officeart/2005/8/layout/cycle5"/>
    <dgm:cxn modelId="{79EA5350-6943-49F8-B1A3-70202997EAAC}" type="presParOf" srcId="{C083B564-00BB-4569-87E7-97B285B42B5E}" destId="{E8248943-2B86-4400-AAC7-29E75E2D5DF4}" srcOrd="15" destOrd="0" presId="urn:microsoft.com/office/officeart/2005/8/layout/cycle5"/>
    <dgm:cxn modelId="{58A145B7-CC59-432B-A197-0EA20F55B708}" type="presParOf" srcId="{C083B564-00BB-4569-87E7-97B285B42B5E}" destId="{9BDA5597-382E-480C-B1B9-F5534E4FB03E}" srcOrd="16" destOrd="0" presId="urn:microsoft.com/office/officeart/2005/8/layout/cycle5"/>
    <dgm:cxn modelId="{41601049-F9C3-4206-9910-28FCF7DA02C5}" type="presParOf" srcId="{C083B564-00BB-4569-87E7-97B285B42B5E}" destId="{1931DE88-3779-4AD8-B734-0434D96DD4FA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60537E-DB54-461F-9948-0FF1ACBB74D4}">
      <dsp:nvSpPr>
        <dsp:cNvPr id="0" name=""/>
        <dsp:cNvSpPr/>
      </dsp:nvSpPr>
      <dsp:spPr>
        <a:xfrm>
          <a:off x="1687548" y="1070096"/>
          <a:ext cx="2378371" cy="23302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400" kern="1200" dirty="0" smtClean="0"/>
            <a:t>Bruflat sokn</a:t>
          </a:r>
          <a:endParaRPr lang="nb-NO" sz="3400" kern="1200" dirty="0"/>
        </a:p>
      </dsp:txBody>
      <dsp:txXfrm>
        <a:off x="2019663" y="1344887"/>
        <a:ext cx="1371313" cy="1780707"/>
      </dsp:txXfrm>
    </dsp:sp>
    <dsp:sp modelId="{40595187-131B-4E02-AEF4-9704269C48E3}">
      <dsp:nvSpPr>
        <dsp:cNvPr id="0" name=""/>
        <dsp:cNvSpPr/>
      </dsp:nvSpPr>
      <dsp:spPr>
        <a:xfrm>
          <a:off x="3809976" y="1093841"/>
          <a:ext cx="2311657" cy="21675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400" kern="1200" dirty="0" smtClean="0"/>
            <a:t>Nord- Etnedal sokn</a:t>
          </a:r>
          <a:endParaRPr lang="nb-NO" sz="3400" kern="1200" dirty="0"/>
        </a:p>
      </dsp:txBody>
      <dsp:txXfrm>
        <a:off x="4465987" y="1349442"/>
        <a:ext cx="1332847" cy="16563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77720-6D0C-40DB-9600-C9C77BBD62F5}" type="datetimeFigureOut">
              <a:rPr lang="nb-NO" smtClean="0"/>
              <a:t>30.03.2017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E5656-1692-4B2D-BBCB-2DBA8F4ADD8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065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894" y="1122363"/>
            <a:ext cx="7497305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6984" y="4192292"/>
            <a:ext cx="6858000" cy="1065508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34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ådsopplæ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lysbilde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B892E-D336-4B98-B3CE-7F2FF9B2BA89}" type="slidenum">
              <a:rPr lang="nb-NO" smtClean="0"/>
              <a:t>‹#›</a:t>
            </a:fld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475656" y="2852936"/>
            <a:ext cx="6840115" cy="576014"/>
          </a:xfrm>
        </p:spPr>
        <p:txBody>
          <a:bodyPr/>
          <a:lstStyle>
            <a:lvl1pPr marL="0" indent="0">
              <a:buNone/>
              <a:defRPr sz="2800" b="1" i="0" baseline="0">
                <a:solidFill>
                  <a:srgbClr val="023F84"/>
                </a:solidFill>
              </a:defRPr>
            </a:lvl1pPr>
          </a:lstStyle>
          <a:p>
            <a:pPr lvl="0"/>
            <a:r>
              <a:rPr lang="en-US" dirty="0" err="1" smtClean="0"/>
              <a:t>Kapittelforside</a:t>
            </a:r>
            <a:r>
              <a:rPr lang="en-US" dirty="0" smtClean="0"/>
              <a:t> (</a:t>
            </a:r>
            <a:r>
              <a:rPr lang="en-US" dirty="0" err="1" smtClean="0"/>
              <a:t>overskrift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897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023F84"/>
              </a:buClr>
              <a:buSzPct val="80000"/>
              <a:buFont typeface="Wingdings 2" panose="05020102010507070707" pitchFamily="18" charset="2"/>
              <a:buChar char=""/>
              <a:defRPr sz="2400"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1pPr>
            <a:lvl2pPr marL="627063" indent="-269875">
              <a:buClr>
                <a:srgbClr val="86CAC0"/>
              </a:buClr>
              <a:buFont typeface="Wingdings 2" panose="05020102010507070707" pitchFamily="18" charset="2"/>
              <a:buChar char=""/>
              <a:defRPr sz="2000"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2pPr>
            <a:lvl3pPr marL="898525" indent="-271463">
              <a:buFont typeface="Droid Serif" panose="02020600060500020200" pitchFamily="18" charset="0"/>
              <a:buChar char="–"/>
              <a:defRPr sz="1800" b="0"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3pPr>
            <a:lvl4pPr marL="1077913" indent="-179388">
              <a:defRPr sz="1400"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4pPr>
            <a:lvl5pPr marL="1255713" indent="-177800">
              <a:defRPr sz="1200"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Rectangle 14"/>
          <p:cNvSpPr/>
          <p:nvPr userDrawn="1"/>
        </p:nvSpPr>
        <p:spPr>
          <a:xfrm rot="5400000">
            <a:off x="4751385" y="-2470929"/>
            <a:ext cx="77327" cy="7886700"/>
          </a:xfrm>
          <a:prstGeom prst="rect">
            <a:avLst/>
          </a:prstGeom>
          <a:solidFill>
            <a:srgbClr val="D0E7F8"/>
          </a:solidFill>
          <a:ln>
            <a:solidFill>
              <a:srgbClr val="D0E7F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0E7F8"/>
              </a:solidFill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B892E-D336-4B98-B3CE-7F2FF9B2BA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593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en-US" dirty="0"/>
          </a:p>
        </p:txBody>
      </p:sp>
      <p:sp>
        <p:nvSpPr>
          <p:cNvPr id="6" name="Rectangle 14"/>
          <p:cNvSpPr/>
          <p:nvPr userDrawn="1"/>
        </p:nvSpPr>
        <p:spPr>
          <a:xfrm rot="5400000">
            <a:off x="4751385" y="-2470929"/>
            <a:ext cx="77327" cy="7886700"/>
          </a:xfrm>
          <a:prstGeom prst="rect">
            <a:avLst/>
          </a:prstGeom>
          <a:solidFill>
            <a:srgbClr val="D0E7F8"/>
          </a:solidFill>
          <a:ln>
            <a:solidFill>
              <a:srgbClr val="D0E7F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0E7F8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B892E-D336-4B98-B3CE-7F2FF9B2BA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29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B892E-D336-4B98-B3CE-7F2FF9B2BA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9467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5817" y="457200"/>
            <a:ext cx="2949178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nb-NO" dirty="0" smtClean="0"/>
              <a:t>Overskrift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73367" y="987426"/>
            <a:ext cx="4629150" cy="4873625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15817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dirty="0" smtClean="0"/>
              <a:t>Tekst</a:t>
            </a: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B892E-D336-4B98-B3CE-7F2FF9B2BA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838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lysbilde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B892E-D336-4B98-B3CE-7F2FF9B2BA89}" type="slidenum">
              <a:rPr lang="nb-NO" smtClean="0"/>
              <a:t>‹#›</a:t>
            </a:fld>
            <a:endParaRPr lang="nb-NO"/>
          </a:p>
        </p:txBody>
      </p:sp>
      <p:sp>
        <p:nvSpPr>
          <p:cNvPr id="4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5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skrive tekst</a:t>
            </a:r>
          </a:p>
        </p:txBody>
      </p:sp>
    </p:spTree>
    <p:extLst>
      <p:ext uri="{BB962C8B-B14F-4D97-AF65-F5344CB8AC3E}">
        <p14:creationId xmlns:p14="http://schemas.microsoft.com/office/powerpoint/2010/main" val="204726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3373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3873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B892E-D336-4B98-B3CE-7F2FF9B2BA89}" type="slidenum">
              <a:rPr lang="nb-NO" smtClean="0"/>
              <a:t>‹#›</a:t>
            </a:fld>
            <a:endParaRPr lang="nb-NO"/>
          </a:p>
        </p:txBody>
      </p:sp>
      <p:sp>
        <p:nvSpPr>
          <p:cNvPr id="9" name="Rectangle 14"/>
          <p:cNvSpPr/>
          <p:nvPr userDrawn="1"/>
        </p:nvSpPr>
        <p:spPr>
          <a:xfrm rot="5400000">
            <a:off x="4751385" y="-2470929"/>
            <a:ext cx="77327" cy="7886700"/>
          </a:xfrm>
          <a:prstGeom prst="rect">
            <a:avLst/>
          </a:prstGeom>
          <a:solidFill>
            <a:srgbClr val="D0E7F8"/>
          </a:solidFill>
          <a:ln>
            <a:solidFill>
              <a:srgbClr val="D0E7F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0E7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74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4562" y="365126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Overskrift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54563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Spalteoverskrift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4563" y="2505075"/>
            <a:ext cx="3868340" cy="36845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853871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Spalteoverskrift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3871" y="2505075"/>
            <a:ext cx="3887391" cy="36845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B892E-D336-4B98-B3CE-7F2FF9B2BA89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Rectangle 14"/>
          <p:cNvSpPr/>
          <p:nvPr userDrawn="1"/>
        </p:nvSpPr>
        <p:spPr>
          <a:xfrm rot="5400000">
            <a:off x="4751385" y="-2470929"/>
            <a:ext cx="77327" cy="7886700"/>
          </a:xfrm>
          <a:prstGeom prst="rect">
            <a:avLst/>
          </a:prstGeom>
          <a:solidFill>
            <a:srgbClr val="D0E7F8"/>
          </a:solidFill>
          <a:ln>
            <a:solidFill>
              <a:srgbClr val="D0E7F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0E7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6698" y="36733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6698" y="184429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8397" y="634148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B892E-D336-4B98-B3CE-7F2FF9B2BA89}" type="slidenum">
              <a:rPr lang="nb-NO" smtClean="0"/>
              <a:t>‹#›</a:t>
            </a:fld>
            <a:endParaRPr lang="nb-NO"/>
          </a:p>
        </p:txBody>
      </p:sp>
      <p:pic>
        <p:nvPicPr>
          <p:cNvPr id="18" name="Picture 5" descr="KA_Primær_RGB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18" y="6429921"/>
            <a:ext cx="229190" cy="186976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49" y="6161320"/>
            <a:ext cx="148307" cy="180166"/>
          </a:xfrm>
          <a:prstGeom prst="rect">
            <a:avLst/>
          </a:prstGeom>
        </p:spPr>
      </p:pic>
      <p:pic>
        <p:nvPicPr>
          <p:cNvPr id="20" name="Bild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72" y="778015"/>
            <a:ext cx="894682" cy="1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39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6" r:id="rId4"/>
    <p:sldLayoutId id="2147483667" r:id="rId5"/>
    <p:sldLayoutId id="2147483669" r:id="rId6"/>
    <p:sldLayoutId id="2147483673" r:id="rId7"/>
    <p:sldLayoutId id="2147483664" r:id="rId8"/>
    <p:sldLayoutId id="214748366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rgbClr val="023F84"/>
          </a:solidFill>
          <a:latin typeface="Droid Serif" panose="02020600060500020200" pitchFamily="18" charset="0"/>
          <a:ea typeface="Droid Serif" panose="02020600060500020200" pitchFamily="18" charset="0"/>
          <a:cs typeface="Droid Serif" panose="02020600060500020200" pitchFamily="18" charset="0"/>
        </a:defRPr>
      </a:lvl1pPr>
    </p:titleStyle>
    <p:bodyStyle>
      <a:lvl1pPr marL="357188" indent="-357188" algn="l" defTabSz="914400" rtl="0" eaLnBrk="1" latinLnBrk="0" hangingPunct="1">
        <a:lnSpc>
          <a:spcPct val="90000"/>
        </a:lnSpc>
        <a:spcBef>
          <a:spcPts val="1000"/>
        </a:spcBef>
        <a:buClr>
          <a:srgbClr val="023F84"/>
        </a:buClr>
        <a:buSzPct val="80000"/>
        <a:buFont typeface="Wingdings 2" panose="05020102010507070707" pitchFamily="18" charset="2"/>
        <a:buChar char="¿"/>
        <a:defRPr sz="2400" kern="1200">
          <a:solidFill>
            <a:schemeClr val="tx1"/>
          </a:solidFill>
          <a:latin typeface="Droid Serif" panose="02020600060500020200" pitchFamily="18" charset="0"/>
          <a:ea typeface="Droid Serif" panose="02020600060500020200" pitchFamily="18" charset="0"/>
          <a:cs typeface="Droid Serif" panose="02020600060500020200" pitchFamily="18" charset="0"/>
        </a:defRPr>
      </a:lvl1pPr>
      <a:lvl2pPr marL="627063" indent="-269875" algn="l" defTabSz="914400" rtl="0" eaLnBrk="1" latinLnBrk="0" hangingPunct="1">
        <a:lnSpc>
          <a:spcPct val="90000"/>
        </a:lnSpc>
        <a:spcBef>
          <a:spcPts val="500"/>
        </a:spcBef>
        <a:buClr>
          <a:srgbClr val="86CAC0"/>
        </a:buClr>
        <a:buFont typeface="Wingdings 2" panose="05020102010507070707" pitchFamily="18" charset="2"/>
        <a:buChar char="¡"/>
        <a:defRPr sz="2000" kern="1200">
          <a:solidFill>
            <a:schemeClr val="tx1"/>
          </a:solidFill>
          <a:latin typeface="Droid Serif" panose="02020600060500020200" pitchFamily="18" charset="0"/>
          <a:ea typeface="Droid Serif" panose="02020600060500020200" pitchFamily="18" charset="0"/>
          <a:cs typeface="Droid Serif" panose="02020600060500020200" pitchFamily="18" charset="0"/>
        </a:defRPr>
      </a:lvl2pPr>
      <a:lvl3pPr marL="898525" indent="-271463" algn="l" defTabSz="914400" rtl="0" eaLnBrk="1" latinLnBrk="0" hangingPunct="1">
        <a:lnSpc>
          <a:spcPct val="90000"/>
        </a:lnSpc>
        <a:spcBef>
          <a:spcPts val="500"/>
        </a:spcBef>
        <a:buFont typeface="Droid Serif" panose="02020600060500020200" pitchFamily="18" charset="0"/>
        <a:buChar char="–"/>
        <a:defRPr sz="1800" kern="1200">
          <a:solidFill>
            <a:schemeClr val="tx1"/>
          </a:solidFill>
          <a:latin typeface="Droid Serif" panose="02020600060500020200" pitchFamily="18" charset="0"/>
          <a:ea typeface="Droid Serif" panose="02020600060500020200" pitchFamily="18" charset="0"/>
          <a:cs typeface="Droid Serif" panose="02020600060500020200" pitchFamily="18" charset="0"/>
        </a:defRPr>
      </a:lvl3pPr>
      <a:lvl4pPr marL="1077913" indent="-179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Droid Serif" panose="02020600060500020200" pitchFamily="18" charset="0"/>
          <a:ea typeface="Droid Serif" panose="02020600060500020200" pitchFamily="18" charset="0"/>
          <a:cs typeface="Droid Serif" panose="02020600060500020200" pitchFamily="18" charset="0"/>
        </a:defRPr>
      </a:lvl4pPr>
      <a:lvl5pPr marL="1255713" indent="-1778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Droid Serif" panose="02020600060500020200" pitchFamily="18" charset="0"/>
          <a:ea typeface="Droid Serif" panose="02020600060500020200" pitchFamily="18" charset="0"/>
          <a:cs typeface="Droid Serif" panose="02020600060500020200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21411" y="3024540"/>
            <a:ext cx="7497305" cy="1216617"/>
          </a:xfrm>
        </p:spPr>
        <p:txBody>
          <a:bodyPr anchor="t">
            <a:normAutofit/>
          </a:bodyPr>
          <a:lstStyle/>
          <a:p>
            <a:r>
              <a:rPr lang="nb-NO" sz="3200" dirty="0" smtClean="0"/>
              <a:t>VELKOMMEN SOM RÅDSMEDLEM</a:t>
            </a:r>
            <a:br>
              <a:rPr lang="nb-NO" sz="3200" dirty="0" smtClean="0"/>
            </a:br>
            <a:r>
              <a:rPr lang="nb-NO" sz="3200" dirty="0" smtClean="0"/>
              <a:t> I </a:t>
            </a:r>
            <a:r>
              <a:rPr lang="nb-NO" sz="3200" dirty="0" smtClean="0"/>
              <a:t>DEN LOKALE </a:t>
            </a:r>
            <a:r>
              <a:rPr lang="nb-NO" sz="3200" dirty="0" smtClean="0"/>
              <a:t>KYRKJA</a:t>
            </a:r>
            <a:endParaRPr lang="nb-NO" sz="32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0951" y="4726982"/>
            <a:ext cx="7102098" cy="1065508"/>
          </a:xfrm>
        </p:spPr>
        <p:txBody>
          <a:bodyPr>
            <a:normAutofit/>
          </a:bodyPr>
          <a:lstStyle/>
          <a:p>
            <a:r>
              <a:rPr lang="nb-NO" sz="2000" i="1" dirty="0" smtClean="0"/>
              <a:t>Ei kort innføring med vekt på arbeidet i </a:t>
            </a:r>
            <a:r>
              <a:rPr lang="nb-NO" sz="2000" i="1" dirty="0" err="1" smtClean="0"/>
              <a:t>kyrkjelege</a:t>
            </a:r>
            <a:r>
              <a:rPr lang="nb-NO" sz="2000" i="1" dirty="0" smtClean="0"/>
              <a:t> fellesråd</a:t>
            </a:r>
            <a:endParaRPr lang="nb-NO" sz="2000" i="1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375" y="894746"/>
            <a:ext cx="2561093" cy="899182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494" y="734495"/>
            <a:ext cx="1185889" cy="1504261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6538" y="4189520"/>
            <a:ext cx="323526" cy="441875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0064" y="4189520"/>
            <a:ext cx="323526" cy="4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04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6698" y="367338"/>
            <a:ext cx="7886700" cy="1027509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Dei tilsette - fellesrådet sin </a:t>
            </a:r>
            <a:r>
              <a:rPr lang="nb-NO" dirty="0" err="1" smtClean="0"/>
              <a:t>viktigaste</a:t>
            </a:r>
            <a:r>
              <a:rPr lang="nb-NO" dirty="0" smtClean="0"/>
              <a:t> ressurs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err="1" smtClean="0"/>
              <a:t>Representantane</a:t>
            </a:r>
            <a:r>
              <a:rPr lang="nb-NO" dirty="0" smtClean="0"/>
              <a:t> </a:t>
            </a:r>
            <a:r>
              <a:rPr lang="nb-NO" dirty="0"/>
              <a:t>i </a:t>
            </a:r>
            <a:r>
              <a:rPr lang="nb-NO" dirty="0" smtClean="0"/>
              <a:t>fellesråda </a:t>
            </a:r>
            <a:r>
              <a:rPr lang="nb-NO" dirty="0"/>
              <a:t>kan bidra til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heilskapleg</a:t>
            </a:r>
            <a:r>
              <a:rPr lang="nb-NO" dirty="0" smtClean="0"/>
              <a:t> </a:t>
            </a:r>
            <a:r>
              <a:rPr lang="nb-NO" dirty="0" err="1" smtClean="0"/>
              <a:t>arbeidsgjevarpolitikk</a:t>
            </a:r>
            <a:r>
              <a:rPr lang="nb-NO" dirty="0" smtClean="0"/>
              <a:t> </a:t>
            </a:r>
            <a:r>
              <a:rPr lang="nb-NO" dirty="0"/>
              <a:t>som gir </a:t>
            </a:r>
            <a:r>
              <a:rPr lang="nb-NO" dirty="0" smtClean="0"/>
              <a:t>gode rammevilkår for leiing. </a:t>
            </a:r>
            <a:endParaRPr lang="nb-NO" dirty="0"/>
          </a:p>
          <a:p>
            <a:endParaRPr lang="nb-NO" dirty="0"/>
          </a:p>
          <a:p>
            <a:r>
              <a:rPr lang="nb-NO" dirty="0"/>
              <a:t>Sats på god </a:t>
            </a:r>
            <a:r>
              <a:rPr lang="nb-NO" dirty="0" smtClean="0"/>
              <a:t>leiing </a:t>
            </a:r>
            <a:r>
              <a:rPr lang="nb-NO" dirty="0"/>
              <a:t>og godt </a:t>
            </a:r>
            <a:r>
              <a:rPr lang="nb-NO" dirty="0" err="1" smtClean="0"/>
              <a:t>leiarskap</a:t>
            </a:r>
            <a:endParaRPr lang="nb-NO" dirty="0"/>
          </a:p>
          <a:p>
            <a:endParaRPr lang="nb-NO" dirty="0"/>
          </a:p>
          <a:p>
            <a:r>
              <a:rPr lang="nb-NO" dirty="0"/>
              <a:t>Tilgang på kompetent arbeidskraft skjer gjennom å rekruttere og </a:t>
            </a:r>
            <a:r>
              <a:rPr lang="nb-NO" dirty="0" err="1" smtClean="0"/>
              <a:t>behalde</a:t>
            </a:r>
            <a:r>
              <a:rPr lang="nb-NO" dirty="0" smtClean="0"/>
              <a:t> </a:t>
            </a:r>
            <a:r>
              <a:rPr lang="nb-NO" dirty="0"/>
              <a:t>godt kvalifisert </a:t>
            </a:r>
            <a:r>
              <a:rPr lang="nb-NO" dirty="0" smtClean="0"/>
              <a:t>personell</a:t>
            </a:r>
            <a:endParaRPr lang="nb-NO" dirty="0"/>
          </a:p>
          <a:p>
            <a:pPr marL="0" indent="0">
              <a:buNone/>
            </a:pPr>
            <a:endParaRPr lang="nb-NO" b="1" dirty="0"/>
          </a:p>
          <a:p>
            <a:r>
              <a:rPr lang="nb-NO" dirty="0"/>
              <a:t>Motiverte </a:t>
            </a:r>
            <a:r>
              <a:rPr lang="nb-NO" dirty="0" err="1" smtClean="0"/>
              <a:t>medarbeidarar</a:t>
            </a:r>
            <a:r>
              <a:rPr lang="nb-NO" dirty="0" smtClean="0"/>
              <a:t> blir skapt </a:t>
            </a:r>
            <a:r>
              <a:rPr lang="nb-NO" dirty="0"/>
              <a:t>gjennom god </a:t>
            </a:r>
            <a:r>
              <a:rPr lang="nb-NO" dirty="0" smtClean="0"/>
              <a:t>leiing </a:t>
            </a:r>
            <a:r>
              <a:rPr lang="nb-NO" dirty="0"/>
              <a:t>og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godt </a:t>
            </a:r>
            <a:r>
              <a:rPr lang="nb-NO" dirty="0" smtClean="0"/>
              <a:t>arbeidsmiljø</a:t>
            </a:r>
            <a:endParaRPr lang="nb-NO" dirty="0"/>
          </a:p>
          <a:p>
            <a:endParaRPr lang="nb-NO" dirty="0"/>
          </a:p>
          <a:p>
            <a:r>
              <a:rPr lang="nb-NO" dirty="0"/>
              <a:t>Viktige </a:t>
            </a:r>
            <a:r>
              <a:rPr lang="nb-NO" dirty="0" err="1" smtClean="0"/>
              <a:t>føresetnader</a:t>
            </a:r>
            <a:r>
              <a:rPr lang="nb-NO" dirty="0" smtClean="0"/>
              <a:t> </a:t>
            </a:r>
            <a:r>
              <a:rPr lang="nb-NO" dirty="0"/>
              <a:t>for å få til dette er verdsetting, ansvar </a:t>
            </a:r>
            <a:r>
              <a:rPr lang="nb-NO" dirty="0" smtClean="0"/>
              <a:t>og rom for </a:t>
            </a:r>
            <a:r>
              <a:rPr lang="nb-NO" dirty="0"/>
              <a:t>å bruke kompetansen, </a:t>
            </a:r>
            <a:r>
              <a:rPr lang="nb-NO" dirty="0" err="1" smtClean="0"/>
              <a:t>føreseielege</a:t>
            </a:r>
            <a:r>
              <a:rPr lang="nb-NO" dirty="0" smtClean="0"/>
              <a:t> </a:t>
            </a:r>
            <a:r>
              <a:rPr lang="nb-NO" dirty="0"/>
              <a:t>rammer, god balanse mellom </a:t>
            </a:r>
            <a:r>
              <a:rPr lang="nb-NO" dirty="0" err="1" smtClean="0"/>
              <a:t>utfordringar</a:t>
            </a:r>
            <a:r>
              <a:rPr lang="nb-NO" dirty="0"/>
              <a:t>, krav og </a:t>
            </a:r>
            <a:r>
              <a:rPr lang="nb-NO" dirty="0" err="1" smtClean="0"/>
              <a:t>ressursar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medråderett</a:t>
            </a:r>
            <a:r>
              <a:rPr lang="nb-NO" dirty="0" smtClean="0"/>
              <a:t>.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126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000" dirty="0" smtClean="0"/>
              <a:t>Fellesrådet som </a:t>
            </a:r>
            <a:r>
              <a:rPr lang="nb-NO" sz="4000" dirty="0" err="1" smtClean="0"/>
              <a:t>arbeidsgjevar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6698" y="1960525"/>
            <a:ext cx="78867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dirty="0"/>
              <a:t>Har </a:t>
            </a:r>
            <a:r>
              <a:rPr lang="nb-NO" dirty="0" smtClean="0"/>
              <a:t>overordna </a:t>
            </a:r>
            <a:r>
              <a:rPr lang="nb-NO" dirty="0"/>
              <a:t>styringsansvar for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nb-NO" dirty="0"/>
              <a:t>    </a:t>
            </a:r>
            <a:r>
              <a:rPr lang="nb-NO" dirty="0" smtClean="0"/>
              <a:t>	</a:t>
            </a:r>
            <a:r>
              <a:rPr lang="nb-NO" dirty="0" err="1" smtClean="0"/>
              <a:t>personalressursane</a:t>
            </a:r>
            <a:endParaRPr lang="nb-NO" dirty="0"/>
          </a:p>
          <a:p>
            <a:pPr>
              <a:spcBef>
                <a:spcPts val="0"/>
              </a:spcBef>
            </a:pPr>
            <a:endParaRPr lang="nb-NO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dirty="0"/>
              <a:t>Gjennom medlemskap i KA, har fellesrådet gitt KA fullmakt til å inngå og </a:t>
            </a:r>
            <a:r>
              <a:rPr lang="nb-NO" dirty="0" err="1" smtClean="0"/>
              <a:t>seie</a:t>
            </a:r>
            <a:r>
              <a:rPr lang="nb-NO" dirty="0" smtClean="0"/>
              <a:t> </a:t>
            </a:r>
            <a:r>
              <a:rPr lang="nb-NO" dirty="0"/>
              <a:t>opp tariffavtaler. Dette  avtaleverket er </a:t>
            </a:r>
            <a:r>
              <a:rPr lang="nb-NO" dirty="0" err="1" smtClean="0"/>
              <a:t>bindande</a:t>
            </a:r>
            <a:endParaRPr lang="nb-NO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b-NO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dirty="0"/>
              <a:t>Fellesrådet utøver </a:t>
            </a:r>
            <a:r>
              <a:rPr lang="nb-NO" dirty="0" err="1" smtClean="0"/>
              <a:t>arbeidsgjevaransvar</a:t>
            </a:r>
            <a:r>
              <a:rPr lang="nb-NO" dirty="0" smtClean="0"/>
              <a:t> innafor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rammer  som er gitt gjennom lov- og </a:t>
            </a:r>
            <a:r>
              <a:rPr lang="nb-NO" dirty="0" smtClean="0"/>
              <a:t>avtaleverk</a:t>
            </a:r>
            <a:endParaRPr lang="nb-NO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b-NO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dirty="0"/>
              <a:t>Fellesrådet </a:t>
            </a:r>
            <a:r>
              <a:rPr lang="nb-NO" dirty="0" smtClean="0"/>
              <a:t>vel </a:t>
            </a:r>
            <a:r>
              <a:rPr lang="nb-NO" dirty="0" err="1" smtClean="0"/>
              <a:t>arbeidsgjevarrepresentantar</a:t>
            </a:r>
            <a:r>
              <a:rPr lang="nb-NO" dirty="0" smtClean="0"/>
              <a:t> </a:t>
            </a:r>
            <a:r>
              <a:rPr lang="nb-NO" dirty="0"/>
              <a:t>til </a:t>
            </a:r>
            <a:r>
              <a:rPr lang="nb-NO" dirty="0" err="1" smtClean="0"/>
              <a:t>administrasjonsutvalet</a:t>
            </a:r>
            <a:endParaRPr lang="nb-NO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b-NO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dirty="0"/>
              <a:t>Det </a:t>
            </a:r>
            <a:r>
              <a:rPr lang="nb-NO" dirty="0" err="1" smtClean="0"/>
              <a:t>daglege</a:t>
            </a:r>
            <a:r>
              <a:rPr lang="nb-NO" dirty="0" smtClean="0"/>
              <a:t> </a:t>
            </a:r>
            <a:r>
              <a:rPr lang="nb-NO" dirty="0"/>
              <a:t>ansvaret er delegert til daglig </a:t>
            </a:r>
            <a:r>
              <a:rPr lang="nb-NO" dirty="0" err="1" smtClean="0"/>
              <a:t>leiar</a:t>
            </a:r>
            <a:r>
              <a:rPr lang="nb-NO" dirty="0"/>
              <a:t>/ </a:t>
            </a:r>
            <a:r>
              <a:rPr lang="nb-NO" dirty="0" err="1" smtClean="0"/>
              <a:t>kyrkjeverje</a:t>
            </a:r>
            <a:r>
              <a:rPr lang="nb-NO" dirty="0" smtClean="0"/>
              <a:t> </a:t>
            </a:r>
            <a:r>
              <a:rPr lang="nb-NO" dirty="0"/>
              <a:t>(</a:t>
            </a:r>
            <a:r>
              <a:rPr lang="nb-NO" dirty="0" err="1" smtClean="0"/>
              <a:t>leiaravtale</a:t>
            </a:r>
            <a:r>
              <a:rPr lang="nb-NO" dirty="0" smtClean="0"/>
              <a:t> </a:t>
            </a:r>
            <a:r>
              <a:rPr lang="nb-NO" dirty="0"/>
              <a:t>og delegasjonsreglement)</a:t>
            </a:r>
          </a:p>
          <a:p>
            <a:pPr>
              <a:spcBef>
                <a:spcPts val="0"/>
              </a:spcBef>
            </a:pPr>
            <a:endParaRPr lang="nb-NO" dirty="0"/>
          </a:p>
        </p:txBody>
      </p:sp>
      <p:pic>
        <p:nvPicPr>
          <p:cNvPr id="4" name="Bilde 3" descr="LB_h_ndtrykk__avtal_161376c.jpg"/>
          <p:cNvPicPr>
            <a:picLocks noChangeAspect="1"/>
          </p:cNvPicPr>
          <p:nvPr/>
        </p:nvPicPr>
        <p:blipFill rotWithShape="1">
          <a:blip r:embed="rId2" cstate="print"/>
          <a:srcRect t="4785" b="11787"/>
          <a:stretch/>
        </p:blipFill>
        <p:spPr>
          <a:xfrm>
            <a:off x="6429142" y="1692901"/>
            <a:ext cx="2304256" cy="1021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881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Organisasjonskartet vårt</a:t>
            </a:r>
            <a:endParaRPr lang="nb-NO" dirty="0"/>
          </a:p>
        </p:txBody>
      </p:sp>
      <p:graphicFrame>
        <p:nvGraphicFramePr>
          <p:cNvPr id="4" name="Plassholder for innhold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207338"/>
              </p:ext>
            </p:extLst>
          </p:nvPr>
        </p:nvGraphicFramePr>
        <p:xfrm>
          <a:off x="457200" y="1844675"/>
          <a:ext cx="8229600" cy="4281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636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6698" y="437080"/>
            <a:ext cx="7886700" cy="857028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err="1" smtClean="0"/>
              <a:t>Kyrkja</a:t>
            </a:r>
            <a:r>
              <a:rPr lang="nb-NO" dirty="0" smtClean="0"/>
              <a:t> som arbeidsplass </a:t>
            </a:r>
            <a:br>
              <a:rPr lang="nb-NO" dirty="0" smtClean="0"/>
            </a:br>
            <a:r>
              <a:rPr lang="nb-NO" dirty="0" smtClean="0"/>
              <a:t>– </a:t>
            </a:r>
            <a:r>
              <a:rPr lang="nb-NO" dirty="0" err="1" smtClean="0"/>
              <a:t>fleire</a:t>
            </a:r>
            <a:r>
              <a:rPr lang="nb-NO" dirty="0" smtClean="0"/>
              <a:t> </a:t>
            </a:r>
            <a:r>
              <a:rPr lang="nb-NO" dirty="0" err="1" smtClean="0"/>
              <a:t>arbeidsgjevarar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nb-NO" dirty="0" err="1" smtClean="0"/>
              <a:t>Kyrkjeleg</a:t>
            </a:r>
            <a:r>
              <a:rPr lang="nb-NO" dirty="0" smtClean="0"/>
              <a:t> </a:t>
            </a:r>
            <a:r>
              <a:rPr lang="nb-NO" dirty="0"/>
              <a:t>fellesråd har </a:t>
            </a:r>
            <a:r>
              <a:rPr lang="nb-NO" dirty="0" err="1" smtClean="0"/>
              <a:t>arbeidsgjevaransvar</a:t>
            </a:r>
            <a:r>
              <a:rPr lang="nb-NO" dirty="0" smtClean="0"/>
              <a:t> </a:t>
            </a:r>
            <a:r>
              <a:rPr lang="nb-NO" dirty="0"/>
              <a:t>for det store </a:t>
            </a:r>
            <a:r>
              <a:rPr lang="nb-NO" dirty="0" err="1" smtClean="0"/>
              <a:t>fleirtalet</a:t>
            </a:r>
            <a:r>
              <a:rPr lang="nb-NO" dirty="0" smtClean="0"/>
              <a:t> </a:t>
            </a:r>
            <a:r>
              <a:rPr lang="nb-NO" dirty="0"/>
              <a:t>av </a:t>
            </a:r>
            <a:r>
              <a:rPr lang="nb-NO" dirty="0" err="1" smtClean="0"/>
              <a:t>kyrkjeleg</a:t>
            </a:r>
            <a:r>
              <a:rPr lang="nb-NO" dirty="0" smtClean="0"/>
              <a:t> tilsette</a:t>
            </a:r>
            <a:endParaRPr lang="nb-NO" dirty="0"/>
          </a:p>
          <a:p>
            <a:endParaRPr lang="nb-NO" dirty="0"/>
          </a:p>
          <a:p>
            <a:r>
              <a:rPr lang="nb-NO" dirty="0" smtClean="0"/>
              <a:t>Sokneråd </a:t>
            </a:r>
            <a:r>
              <a:rPr lang="nb-NO" dirty="0"/>
              <a:t>kan også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arbeidsgjevar</a:t>
            </a:r>
            <a:endParaRPr lang="nb-NO" dirty="0"/>
          </a:p>
          <a:p>
            <a:endParaRPr lang="nb-NO" dirty="0"/>
          </a:p>
          <a:p>
            <a:pPr>
              <a:lnSpc>
                <a:spcPct val="110000"/>
              </a:lnSpc>
            </a:pPr>
            <a:r>
              <a:rPr lang="nb-NO" dirty="0"/>
              <a:t>Staten er </a:t>
            </a:r>
            <a:r>
              <a:rPr lang="nb-NO" dirty="0" err="1" smtClean="0"/>
              <a:t>arbeidsgjevar</a:t>
            </a:r>
            <a:r>
              <a:rPr lang="nb-NO" dirty="0" smtClean="0"/>
              <a:t> for </a:t>
            </a:r>
            <a:r>
              <a:rPr lang="nb-NO" dirty="0" err="1" smtClean="0"/>
              <a:t>prestar</a:t>
            </a:r>
            <a:r>
              <a:rPr lang="nb-NO" dirty="0"/>
              <a:t>, </a:t>
            </a:r>
            <a:r>
              <a:rPr lang="nb-NO" dirty="0" err="1" smtClean="0"/>
              <a:t>prostar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biskopar</a:t>
            </a:r>
            <a:r>
              <a:rPr lang="nb-NO" dirty="0" smtClean="0"/>
              <a:t>, </a:t>
            </a:r>
            <a:r>
              <a:rPr lang="nb-NO" dirty="0"/>
              <a:t>for </a:t>
            </a:r>
            <a:r>
              <a:rPr lang="nb-NO" dirty="0" err="1" smtClean="0"/>
              <a:t>bispedømerådstilsette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smtClean="0"/>
              <a:t>tilsette </a:t>
            </a:r>
            <a:r>
              <a:rPr lang="nb-NO" dirty="0"/>
              <a:t>i </a:t>
            </a:r>
            <a:r>
              <a:rPr lang="nb-NO" dirty="0" err="1" smtClean="0"/>
              <a:t>sentralkyrkjelege</a:t>
            </a:r>
            <a:r>
              <a:rPr lang="nb-NO" dirty="0" smtClean="0"/>
              <a:t> </a:t>
            </a:r>
            <a:r>
              <a:rPr lang="nb-NO" dirty="0"/>
              <a:t>råd.</a:t>
            </a:r>
          </a:p>
          <a:p>
            <a:endParaRPr lang="nb-NO" dirty="0"/>
          </a:p>
          <a:p>
            <a:pPr>
              <a:lnSpc>
                <a:spcPct val="120000"/>
              </a:lnSpc>
            </a:pPr>
            <a:r>
              <a:rPr lang="nb-NO" dirty="0"/>
              <a:t>Fra 1.1.2017 </a:t>
            </a:r>
            <a:r>
              <a:rPr lang="nb-NO" dirty="0" smtClean="0"/>
              <a:t>vil </a:t>
            </a:r>
            <a:r>
              <a:rPr lang="nb-NO" dirty="0" err="1" smtClean="0"/>
              <a:t>desse</a:t>
            </a:r>
            <a:r>
              <a:rPr lang="nb-NO" dirty="0" smtClean="0"/>
              <a:t> etter planen </a:t>
            </a:r>
            <a:r>
              <a:rPr lang="nb-NO" dirty="0"/>
              <a:t>bli overført til Den norske </a:t>
            </a:r>
            <a:r>
              <a:rPr lang="nb-NO" dirty="0" err="1" smtClean="0"/>
              <a:t>kyrkja</a:t>
            </a:r>
            <a:r>
              <a:rPr lang="nb-NO" dirty="0" smtClean="0"/>
              <a:t> </a:t>
            </a:r>
            <a:r>
              <a:rPr lang="nb-NO" dirty="0"/>
              <a:t>(Stortinget </a:t>
            </a:r>
            <a:r>
              <a:rPr lang="nb-NO" dirty="0" err="1" smtClean="0"/>
              <a:t>gjer</a:t>
            </a:r>
            <a:r>
              <a:rPr lang="nb-NO" dirty="0" smtClean="0"/>
              <a:t> vedtak </a:t>
            </a:r>
            <a:r>
              <a:rPr lang="nb-NO" dirty="0"/>
              <a:t>våren 2016).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016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600" dirty="0" smtClean="0"/>
              <a:t>Fellesrådet som </a:t>
            </a:r>
            <a:r>
              <a:rPr lang="nb-NO" sz="3600" dirty="0" err="1" smtClean="0"/>
              <a:t>byggforvaltar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Fellesrådet </a:t>
            </a:r>
            <a:r>
              <a:rPr lang="nb-NO" dirty="0" err="1" smtClean="0"/>
              <a:t>forvaltar</a:t>
            </a:r>
            <a:r>
              <a:rPr lang="nb-NO" dirty="0" smtClean="0"/>
              <a:t> </a:t>
            </a:r>
            <a:r>
              <a:rPr lang="nb-NO" dirty="0" err="1" smtClean="0"/>
              <a:t>kyrkjebygga</a:t>
            </a:r>
            <a:r>
              <a:rPr lang="nb-NO" dirty="0" smtClean="0"/>
              <a:t> </a:t>
            </a:r>
            <a:r>
              <a:rPr lang="nb-NO" dirty="0"/>
              <a:t>som </a:t>
            </a:r>
            <a:r>
              <a:rPr lang="nb-NO" dirty="0" smtClean="0"/>
              <a:t>blir </a:t>
            </a:r>
            <a:r>
              <a:rPr lang="nb-NO" dirty="0" err="1" smtClean="0"/>
              <a:t>eigd</a:t>
            </a:r>
            <a:r>
              <a:rPr lang="nb-NO" dirty="0" smtClean="0"/>
              <a:t> </a:t>
            </a:r>
            <a:r>
              <a:rPr lang="nb-NO" dirty="0"/>
              <a:t>av </a:t>
            </a:r>
            <a:r>
              <a:rPr lang="nb-NO" dirty="0" smtClean="0"/>
              <a:t>sokna. </a:t>
            </a:r>
            <a:r>
              <a:rPr lang="nb-NO" dirty="0" err="1" smtClean="0"/>
              <a:t>Kyrkjebygga</a:t>
            </a:r>
            <a:r>
              <a:rPr lang="nb-NO" dirty="0" smtClean="0"/>
              <a:t> </a:t>
            </a:r>
            <a:r>
              <a:rPr lang="nb-NO" dirty="0"/>
              <a:t>er </a:t>
            </a:r>
            <a:r>
              <a:rPr lang="nb-NO" dirty="0" err="1" smtClean="0"/>
              <a:t>kulturskattar</a:t>
            </a:r>
            <a:r>
              <a:rPr lang="nb-NO" dirty="0" smtClean="0"/>
              <a:t> </a:t>
            </a:r>
            <a:r>
              <a:rPr lang="nb-NO" dirty="0"/>
              <a:t>med stor symbol- og identitetsverdi i lokalsamfunnet.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Fellesrådet </a:t>
            </a:r>
            <a:r>
              <a:rPr lang="nb-NO" dirty="0" err="1" smtClean="0"/>
              <a:t>forvaltar</a:t>
            </a:r>
            <a:r>
              <a:rPr lang="nb-NO" dirty="0" smtClean="0"/>
              <a:t> </a:t>
            </a:r>
            <a:r>
              <a:rPr lang="nb-NO" dirty="0"/>
              <a:t>inventar og utstyr med stor </a:t>
            </a:r>
            <a:r>
              <a:rPr lang="nb-NO" dirty="0" smtClean="0"/>
              <a:t>bruksverdi </a:t>
            </a:r>
            <a:r>
              <a:rPr lang="nb-NO" dirty="0"/>
              <a:t>og kulturell verdi. </a:t>
            </a:r>
          </a:p>
          <a:p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082" y="5133856"/>
            <a:ext cx="1956595" cy="1565276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686" y="5133855"/>
            <a:ext cx="1106987" cy="156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2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6698" y="367339"/>
            <a:ext cx="7886700" cy="104300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Fellesrådet - </a:t>
            </a:r>
            <a:r>
              <a:rPr lang="nb-NO" dirty="0" err="1" smtClean="0"/>
              <a:t>offentleg</a:t>
            </a:r>
            <a:r>
              <a:rPr lang="nb-NO" dirty="0" smtClean="0"/>
              <a:t> gravferdsmyndigheit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nb-NO" dirty="0" err="1" smtClean="0"/>
              <a:t>Kyrkjeleg</a:t>
            </a:r>
            <a:r>
              <a:rPr lang="nb-NO" dirty="0" smtClean="0"/>
              <a:t> </a:t>
            </a:r>
            <a:r>
              <a:rPr lang="nb-NO" dirty="0"/>
              <a:t>fellesråd har ansvar for </a:t>
            </a:r>
            <a:r>
              <a:rPr lang="nb-NO" dirty="0" smtClean="0"/>
              <a:t>gravferdsforvaltninga. </a:t>
            </a:r>
            <a:r>
              <a:rPr lang="nb-NO" dirty="0"/>
              <a:t>Dette er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samfunnsansvar for alle som </a:t>
            </a:r>
            <a:r>
              <a:rPr lang="nb-NO" dirty="0" smtClean="0"/>
              <a:t>bur </a:t>
            </a:r>
            <a:r>
              <a:rPr lang="nb-NO" dirty="0"/>
              <a:t>i kommunen. </a:t>
            </a:r>
            <a:endParaRPr lang="nb-NO" dirty="0" smtClean="0"/>
          </a:p>
          <a:p>
            <a:pPr>
              <a:lnSpc>
                <a:spcPct val="120000"/>
              </a:lnSpc>
            </a:pPr>
            <a:endParaRPr lang="nb-NO" sz="300" dirty="0"/>
          </a:p>
          <a:p>
            <a:r>
              <a:rPr lang="nb-NO" dirty="0" smtClean="0"/>
              <a:t>Ansvaret ligg </a:t>
            </a:r>
            <a:r>
              <a:rPr lang="nb-NO" dirty="0"/>
              <a:t>i </a:t>
            </a:r>
            <a:r>
              <a:rPr lang="nb-NO" dirty="0" smtClean="0"/>
              <a:t>eiga </a:t>
            </a:r>
            <a:r>
              <a:rPr lang="nb-NO" dirty="0"/>
              <a:t>lov (</a:t>
            </a:r>
            <a:r>
              <a:rPr lang="nb-NO" dirty="0" smtClean="0"/>
              <a:t>gravferdslova)</a:t>
            </a:r>
          </a:p>
          <a:p>
            <a:endParaRPr lang="nb-NO" sz="400" dirty="0"/>
          </a:p>
          <a:p>
            <a:r>
              <a:rPr lang="nb-NO" dirty="0" smtClean="0"/>
              <a:t>Ansvaret </a:t>
            </a:r>
            <a:r>
              <a:rPr lang="nb-NO" dirty="0"/>
              <a:t>kan etter avtale </a:t>
            </a:r>
            <a:r>
              <a:rPr lang="nb-NO" dirty="0" err="1" smtClean="0"/>
              <a:t>overlatast</a:t>
            </a:r>
            <a:r>
              <a:rPr lang="nb-NO" dirty="0" smtClean="0"/>
              <a:t> </a:t>
            </a:r>
            <a:r>
              <a:rPr lang="nb-NO" dirty="0"/>
              <a:t>til </a:t>
            </a:r>
            <a:r>
              <a:rPr lang="nb-NO" dirty="0" smtClean="0"/>
              <a:t>kommunen</a:t>
            </a:r>
            <a:endParaRPr lang="nb-NO" sz="400" dirty="0"/>
          </a:p>
          <a:p>
            <a:pPr>
              <a:lnSpc>
                <a:spcPct val="120000"/>
              </a:lnSpc>
            </a:pPr>
            <a:r>
              <a:rPr lang="nb-NO" dirty="0" smtClean="0"/>
              <a:t>Fellesrådet </a:t>
            </a:r>
            <a:r>
              <a:rPr lang="nb-NO" dirty="0"/>
              <a:t>delegerer til </a:t>
            </a:r>
            <a:r>
              <a:rPr lang="nb-NO" dirty="0" err="1" smtClean="0"/>
              <a:t>kyrkjeverjen</a:t>
            </a:r>
            <a:r>
              <a:rPr lang="nb-NO" dirty="0" smtClean="0"/>
              <a:t> </a:t>
            </a:r>
            <a:r>
              <a:rPr lang="nb-NO" dirty="0"/>
              <a:t>å utføre den </a:t>
            </a:r>
            <a:r>
              <a:rPr lang="nb-NO" dirty="0" err="1" smtClean="0"/>
              <a:t>daglege</a:t>
            </a:r>
            <a:r>
              <a:rPr lang="nb-NO" dirty="0" smtClean="0"/>
              <a:t> drifta </a:t>
            </a:r>
            <a:r>
              <a:rPr lang="nb-NO" dirty="0"/>
              <a:t>av </a:t>
            </a:r>
            <a:r>
              <a:rPr lang="nb-NO" dirty="0" err="1" smtClean="0"/>
              <a:t>gravplassverksemda</a:t>
            </a:r>
            <a:r>
              <a:rPr lang="nb-NO" dirty="0" smtClean="0"/>
              <a:t>.</a:t>
            </a:r>
          </a:p>
          <a:p>
            <a:pPr>
              <a:lnSpc>
                <a:spcPct val="120000"/>
              </a:lnSpc>
            </a:pPr>
            <a:endParaRPr lang="nb-NO" sz="5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dirty="0" smtClean="0"/>
              <a:t>Det </a:t>
            </a:r>
            <a:r>
              <a:rPr lang="nb-NO" dirty="0"/>
              <a:t>enkelte </a:t>
            </a:r>
            <a:r>
              <a:rPr lang="nb-NO" dirty="0" err="1" smtClean="0"/>
              <a:t>kyrkjesamfunnet</a:t>
            </a:r>
            <a:r>
              <a:rPr lang="nb-NO" dirty="0" smtClean="0"/>
              <a:t> </a:t>
            </a:r>
            <a:r>
              <a:rPr lang="nb-NO" dirty="0"/>
              <a:t>har ansvar for </a:t>
            </a:r>
            <a:r>
              <a:rPr lang="nb-NO" dirty="0" smtClean="0"/>
              <a:t>eigne </a:t>
            </a:r>
            <a:r>
              <a:rPr lang="nb-NO" dirty="0" err="1" smtClean="0"/>
              <a:t>seremoniar</a:t>
            </a:r>
            <a:r>
              <a:rPr lang="nb-NO" dirty="0"/>
              <a:t>.</a:t>
            </a:r>
          </a:p>
          <a:p>
            <a:pPr lvl="1">
              <a:lnSpc>
                <a:spcPct val="120000"/>
              </a:lnSpc>
            </a:pPr>
            <a:r>
              <a:rPr lang="nb-NO" dirty="0" err="1" smtClean="0"/>
              <a:t>Kyrkjeleg</a:t>
            </a:r>
            <a:r>
              <a:rPr lang="nb-NO" dirty="0" smtClean="0"/>
              <a:t> </a:t>
            </a:r>
            <a:r>
              <a:rPr lang="nb-NO" dirty="0"/>
              <a:t>fellesråd bistår ved gjennomføring av </a:t>
            </a:r>
            <a:r>
              <a:rPr lang="nb-NO" dirty="0" err="1" smtClean="0"/>
              <a:t>gravferdsseremoniar</a:t>
            </a:r>
            <a:r>
              <a:rPr lang="nb-NO" dirty="0" smtClean="0"/>
              <a:t> </a:t>
            </a:r>
            <a:r>
              <a:rPr lang="nb-NO" dirty="0"/>
              <a:t>i Den norske </a:t>
            </a:r>
            <a:r>
              <a:rPr lang="nb-NO" dirty="0" err="1" smtClean="0"/>
              <a:t>kyrkja</a:t>
            </a:r>
            <a:endParaRPr lang="nb-NO" dirty="0"/>
          </a:p>
          <a:p>
            <a:endParaRPr lang="nb-NO" sz="400" dirty="0"/>
          </a:p>
          <a:p>
            <a:pPr>
              <a:lnSpc>
                <a:spcPct val="120000"/>
              </a:lnSpc>
            </a:pPr>
            <a:r>
              <a:rPr lang="nb-NO" dirty="0"/>
              <a:t>Livssynsnøytrale </a:t>
            </a:r>
            <a:r>
              <a:rPr lang="nb-NO" dirty="0" err="1" smtClean="0"/>
              <a:t>seremoniar</a:t>
            </a:r>
            <a:r>
              <a:rPr lang="nb-NO" dirty="0" smtClean="0"/>
              <a:t> </a:t>
            </a:r>
            <a:r>
              <a:rPr lang="nb-NO" dirty="0"/>
              <a:t>og seremonirom </a:t>
            </a:r>
          </a:p>
          <a:p>
            <a:pPr lvl="1">
              <a:lnSpc>
                <a:spcPct val="120000"/>
              </a:lnSpc>
            </a:pPr>
            <a:r>
              <a:rPr lang="nb-NO" dirty="0" smtClean="0"/>
              <a:t>Her har </a:t>
            </a:r>
            <a:r>
              <a:rPr lang="nb-NO" dirty="0" err="1" smtClean="0"/>
              <a:t>me</a:t>
            </a:r>
            <a:r>
              <a:rPr lang="nb-NO" dirty="0" smtClean="0"/>
              <a:t> </a:t>
            </a:r>
            <a:r>
              <a:rPr lang="nb-NO" dirty="0" err="1" smtClean="0"/>
              <a:t>ikkje</a:t>
            </a:r>
            <a:r>
              <a:rPr lang="nb-NO" dirty="0" smtClean="0"/>
              <a:t> sett på lokale </a:t>
            </a:r>
            <a:r>
              <a:rPr lang="nb-NO" dirty="0" err="1" smtClean="0"/>
              <a:t>løysningar</a:t>
            </a:r>
            <a:r>
              <a:rPr lang="nb-NO" dirty="0" smtClean="0"/>
              <a:t>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268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Økonomihjulet i fellesrådet</a:t>
            </a:r>
            <a:endParaRPr lang="nb-NO" dirty="0"/>
          </a:p>
        </p:txBody>
      </p:sp>
      <p:graphicFrame>
        <p:nvGraphicFramePr>
          <p:cNvPr id="3" name="Plassholder for innhold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784877"/>
              </p:ext>
            </p:extLst>
          </p:nvPr>
        </p:nvGraphicFramePr>
        <p:xfrm>
          <a:off x="457200" y="1692901"/>
          <a:ext cx="8229600" cy="4799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318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Som rådsmedlem skal du: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Vere med på å bygge </a:t>
            </a:r>
            <a:r>
              <a:rPr lang="nb-NO" dirty="0" err="1" smtClean="0"/>
              <a:t>kyrkje</a:t>
            </a:r>
            <a:r>
              <a:rPr lang="nb-NO" dirty="0" smtClean="0"/>
              <a:t> lokalt</a:t>
            </a:r>
          </a:p>
          <a:p>
            <a:r>
              <a:rPr lang="nb-NO" dirty="0" smtClean="0"/>
              <a:t>Vere lyttepost og fange opp </a:t>
            </a:r>
            <a:r>
              <a:rPr lang="nb-NO" dirty="0" err="1" smtClean="0"/>
              <a:t>kyrkjemedlemmene</a:t>
            </a:r>
            <a:r>
              <a:rPr lang="nb-NO" dirty="0" smtClean="0"/>
              <a:t> sine ønsker og behov i sokna</a:t>
            </a:r>
          </a:p>
          <a:p>
            <a:r>
              <a:rPr lang="nb-NO" dirty="0" smtClean="0"/>
              <a:t>Sette saker du </a:t>
            </a:r>
            <a:r>
              <a:rPr lang="nb-NO" dirty="0" err="1" smtClean="0"/>
              <a:t>oppfattar</a:t>
            </a:r>
            <a:r>
              <a:rPr lang="nb-NO" dirty="0" smtClean="0"/>
              <a:t> er viktige for </a:t>
            </a:r>
            <a:r>
              <a:rPr lang="nb-NO" dirty="0" err="1" smtClean="0"/>
              <a:t>kyrkja</a:t>
            </a:r>
            <a:r>
              <a:rPr lang="nb-NO" dirty="0" smtClean="0"/>
              <a:t> på dagsorden</a:t>
            </a:r>
          </a:p>
          <a:p>
            <a:r>
              <a:rPr lang="nb-NO" dirty="0" smtClean="0"/>
              <a:t>Utøve </a:t>
            </a:r>
            <a:r>
              <a:rPr lang="nb-NO" dirty="0" err="1" smtClean="0"/>
              <a:t>myndigheit</a:t>
            </a:r>
            <a:r>
              <a:rPr lang="nb-NO" dirty="0" smtClean="0"/>
              <a:t>, styre og prioritere</a:t>
            </a:r>
          </a:p>
          <a:p>
            <a:r>
              <a:rPr lang="nb-NO" dirty="0" smtClean="0"/>
              <a:t>Utarbeide mål og planer</a:t>
            </a:r>
          </a:p>
          <a:p>
            <a:r>
              <a:rPr lang="nb-NO" dirty="0" smtClean="0"/>
              <a:t>Følge opp og etterspørre at mål blir nådd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696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 smtClean="0"/>
              <a:t>Å sitte i </a:t>
            </a:r>
            <a:r>
              <a:rPr lang="nb-NO" sz="3200" dirty="0" err="1" smtClean="0"/>
              <a:t>eit</a:t>
            </a:r>
            <a:r>
              <a:rPr lang="nb-NO" sz="3200" dirty="0" smtClean="0"/>
              <a:t> lovbestemt </a:t>
            </a:r>
            <a:r>
              <a:rPr lang="nb-NO" sz="3200" dirty="0" err="1" smtClean="0"/>
              <a:t>kyrkjeleg</a:t>
            </a:r>
            <a:r>
              <a:rPr lang="nb-NO" sz="3200" dirty="0" smtClean="0"/>
              <a:t> organ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err="1" smtClean="0"/>
              <a:t>Eit</a:t>
            </a:r>
            <a:r>
              <a:rPr lang="nb-NO" dirty="0" smtClean="0"/>
              <a:t> kollektivt og individuelt ansvar for å:</a:t>
            </a:r>
          </a:p>
          <a:p>
            <a:pPr lvl="1"/>
            <a:endParaRPr lang="nb-NO" sz="1000" dirty="0"/>
          </a:p>
          <a:p>
            <a:pPr lvl="1"/>
            <a:r>
              <a:rPr lang="nb-NO" dirty="0" smtClean="0"/>
              <a:t>møte på møta</a:t>
            </a:r>
          </a:p>
          <a:p>
            <a:pPr lvl="1"/>
            <a:r>
              <a:rPr lang="nb-NO" dirty="0" smtClean="0"/>
              <a:t>delta i handsaminga av saker</a:t>
            </a:r>
          </a:p>
          <a:p>
            <a:pPr lvl="1"/>
            <a:r>
              <a:rPr lang="nb-NO" dirty="0" smtClean="0"/>
              <a:t>fatte vedtak</a:t>
            </a:r>
          </a:p>
          <a:p>
            <a:pPr lvl="1"/>
            <a:r>
              <a:rPr lang="nb-NO" dirty="0" err="1" smtClean="0"/>
              <a:t>vere</a:t>
            </a:r>
            <a:r>
              <a:rPr lang="nb-NO" dirty="0" smtClean="0"/>
              <a:t> forplikta på vedtak</a:t>
            </a:r>
          </a:p>
          <a:p>
            <a:pPr lvl="1"/>
            <a:r>
              <a:rPr lang="nb-NO" dirty="0" smtClean="0"/>
              <a:t>ivareta ei fullt </a:t>
            </a:r>
            <a:r>
              <a:rPr lang="nb-NO" dirty="0" err="1" smtClean="0"/>
              <a:t>forsvarleg</a:t>
            </a:r>
            <a:r>
              <a:rPr lang="nb-NO" dirty="0" smtClean="0"/>
              <a:t> sakshandsaming</a:t>
            </a:r>
          </a:p>
          <a:p>
            <a:pPr lvl="1"/>
            <a:endParaRPr lang="nb-NO" dirty="0" smtClean="0"/>
          </a:p>
          <a:p>
            <a:pPr marL="87313" indent="0">
              <a:buNone/>
            </a:pPr>
            <a:r>
              <a:rPr lang="nb-NO" sz="2000" dirty="0" smtClean="0"/>
              <a:t>Det er lurt å </a:t>
            </a:r>
            <a:r>
              <a:rPr lang="nb-NO" sz="2000" dirty="0" err="1" smtClean="0"/>
              <a:t>gjere</a:t>
            </a:r>
            <a:r>
              <a:rPr lang="nb-NO" sz="2000" dirty="0" smtClean="0"/>
              <a:t> seg </a:t>
            </a:r>
            <a:r>
              <a:rPr lang="nb-NO" sz="2000" dirty="0" err="1" smtClean="0"/>
              <a:t>kjend</a:t>
            </a:r>
            <a:r>
              <a:rPr lang="nb-NO" sz="2000" dirty="0" smtClean="0"/>
              <a:t> med «Regler om formene for menighetsrådets og fellesrådets virksomhet».</a:t>
            </a:r>
          </a:p>
          <a:p>
            <a:pPr marL="0" lvl="1" indent="0">
              <a:buNone/>
            </a:pPr>
            <a:endParaRPr lang="nb-NO" dirty="0"/>
          </a:p>
          <a:p>
            <a:pPr marL="0" lvl="1" indent="0">
              <a:buNone/>
            </a:pPr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90793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Teieplikt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n-NO" dirty="0"/>
              <a:t>Teieplikta er beskrive i forvaltningslova §§ 13. </a:t>
            </a:r>
          </a:p>
          <a:p>
            <a:pPr marL="0" indent="0">
              <a:buNone/>
            </a:pPr>
            <a:r>
              <a:rPr lang="nn-NO" dirty="0"/>
              <a:t>Kyrkjelova § 38 seier at forvaltningslova gjeld i fellesråd og sokneråd. 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Kven har teieplikt?</a:t>
            </a:r>
          </a:p>
          <a:p>
            <a:r>
              <a:rPr lang="nn-NO" dirty="0"/>
              <a:t>Alle tilsette</a:t>
            </a:r>
          </a:p>
          <a:p>
            <a:r>
              <a:rPr lang="nn-NO" dirty="0"/>
              <a:t>Alle rådsmedlemmer</a:t>
            </a:r>
          </a:p>
          <a:p>
            <a:r>
              <a:rPr lang="nn-NO" dirty="0"/>
              <a:t>Frivillige</a:t>
            </a:r>
          </a:p>
          <a:p>
            <a:pPr marL="0" indent="0">
              <a:buNone/>
            </a:pPr>
            <a:r>
              <a:rPr lang="nn-NO" dirty="0"/>
              <a:t>								</a:t>
            </a:r>
          </a:p>
          <a:p>
            <a:endParaRPr lang="nn-NO" dirty="0"/>
          </a:p>
          <a:p>
            <a:pPr marL="0" indent="0">
              <a:buNone/>
            </a:pPr>
            <a:r>
              <a:rPr lang="nn-NO" dirty="0"/>
              <a:t>Alle rådsmedlemmer bør undertekne erklæring for teieplikt.  </a:t>
            </a:r>
          </a:p>
          <a:p>
            <a:pPr marL="0" indent="0">
              <a:buNone/>
            </a:pPr>
            <a:r>
              <a:rPr lang="nn-NO" dirty="0"/>
              <a:t>Bok om teieplikt «Informasjon og taushet» kan kjøpas hos KA. </a:t>
            </a:r>
          </a:p>
          <a:p>
            <a:pPr>
              <a:buNone/>
            </a:pPr>
            <a:endParaRPr lang="nb-NO" i="1" dirty="0"/>
          </a:p>
          <a:p>
            <a:endParaRPr lang="nb-NO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11363">
            <a:off x="5528979" y="2979651"/>
            <a:ext cx="1230184" cy="17334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6056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Kven er KA?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arbeidsgjevarorganisasjon</a:t>
            </a:r>
            <a:r>
              <a:rPr lang="nb-NO" dirty="0" smtClean="0"/>
              <a:t> </a:t>
            </a:r>
            <a:r>
              <a:rPr lang="nb-NO" dirty="0"/>
              <a:t>for </a:t>
            </a:r>
            <a:r>
              <a:rPr lang="nb-NO" dirty="0" err="1" smtClean="0"/>
              <a:t>kyrkjelege</a:t>
            </a:r>
            <a:r>
              <a:rPr lang="nb-NO" dirty="0" smtClean="0"/>
              <a:t> </a:t>
            </a:r>
            <a:r>
              <a:rPr lang="nb-NO" dirty="0" err="1" smtClean="0"/>
              <a:t>verksemder</a:t>
            </a:r>
            <a:endParaRPr lang="nb-NO" dirty="0"/>
          </a:p>
          <a:p>
            <a:pPr>
              <a:lnSpc>
                <a:spcPct val="110000"/>
              </a:lnSpc>
            </a:pPr>
            <a:r>
              <a:rPr lang="nb-NO" dirty="0" smtClean="0"/>
              <a:t>Etablert </a:t>
            </a:r>
            <a:r>
              <a:rPr lang="nb-NO" dirty="0"/>
              <a:t>i 1990 etter </a:t>
            </a:r>
            <a:r>
              <a:rPr lang="nb-NO" dirty="0" smtClean="0"/>
              <a:t>tilråding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err="1" smtClean="0"/>
              <a:t>Kyrkjemøtet</a:t>
            </a:r>
            <a:endParaRPr lang="nb-NO" dirty="0"/>
          </a:p>
          <a:p>
            <a:pPr>
              <a:lnSpc>
                <a:spcPct val="110000"/>
              </a:lnSpc>
            </a:pPr>
            <a:r>
              <a:rPr lang="nb-NO" dirty="0"/>
              <a:t>Medlemsorganisasjon for alle </a:t>
            </a:r>
            <a:r>
              <a:rPr lang="nb-NO" dirty="0" err="1" smtClean="0"/>
              <a:t>kyrkjelege</a:t>
            </a:r>
            <a:r>
              <a:rPr lang="nb-NO" dirty="0" smtClean="0"/>
              <a:t> </a:t>
            </a:r>
            <a:r>
              <a:rPr lang="nb-NO" dirty="0"/>
              <a:t>fellesråd. Intensjonsavtale med </a:t>
            </a:r>
            <a:r>
              <a:rPr lang="nb-NO" dirty="0" err="1" smtClean="0"/>
              <a:t>Kyrkjerådet</a:t>
            </a:r>
            <a:r>
              <a:rPr lang="nb-NO" dirty="0" smtClean="0"/>
              <a:t>/</a:t>
            </a:r>
            <a:r>
              <a:rPr lang="nb-NO" dirty="0" err="1" smtClean="0"/>
              <a:t>bispedømeråda</a:t>
            </a:r>
            <a:r>
              <a:rPr lang="nb-NO" dirty="0" smtClean="0"/>
              <a:t> </a:t>
            </a:r>
            <a:r>
              <a:rPr lang="nb-NO" dirty="0"/>
              <a:t>om </a:t>
            </a:r>
            <a:r>
              <a:rPr lang="nb-NO" dirty="0" smtClean="0"/>
              <a:t>framtidig </a:t>
            </a:r>
            <a:r>
              <a:rPr lang="nb-NO" dirty="0"/>
              <a:t>medlemskap (2017)</a:t>
            </a:r>
          </a:p>
          <a:p>
            <a:endParaRPr lang="nb-NO" dirty="0"/>
          </a:p>
          <a:p>
            <a:r>
              <a:rPr lang="nb-NO" dirty="0" err="1" smtClean="0"/>
              <a:t>Framforhandlar</a:t>
            </a:r>
            <a:r>
              <a:rPr lang="nb-NO" dirty="0" smtClean="0"/>
              <a:t> </a:t>
            </a:r>
            <a:r>
              <a:rPr lang="nb-NO" dirty="0" err="1" smtClean="0"/>
              <a:t>tariffavtalar</a:t>
            </a:r>
            <a:r>
              <a:rPr lang="nb-NO" dirty="0" smtClean="0"/>
              <a:t> for medlemmene</a:t>
            </a:r>
            <a:endParaRPr lang="nb-NO" dirty="0"/>
          </a:p>
          <a:p>
            <a:endParaRPr lang="nb-NO" dirty="0"/>
          </a:p>
          <a:p>
            <a:pPr>
              <a:lnSpc>
                <a:spcPct val="120000"/>
              </a:lnSpc>
            </a:pPr>
            <a:r>
              <a:rPr lang="nb-NO" dirty="0" smtClean="0"/>
              <a:t>Gir medlemmene </a:t>
            </a:r>
            <a:r>
              <a:rPr lang="nb-NO" dirty="0"/>
              <a:t>råd </a:t>
            </a:r>
            <a:r>
              <a:rPr lang="nb-NO" dirty="0" smtClean="0"/>
              <a:t>og rettleiing innafor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bredt spekter av </a:t>
            </a:r>
            <a:r>
              <a:rPr lang="nb-NO" dirty="0" err="1" smtClean="0"/>
              <a:t>oppgåver</a:t>
            </a:r>
            <a:r>
              <a:rPr lang="nb-NO" dirty="0" smtClean="0"/>
              <a:t> </a:t>
            </a:r>
            <a:endParaRPr lang="nb-NO" dirty="0"/>
          </a:p>
          <a:p>
            <a:pPr lvl="2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559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46698" y="367338"/>
            <a:ext cx="7886700" cy="973265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Langsiktig planarbeid</a:t>
            </a:r>
            <a:br>
              <a:rPr lang="nb-NO" dirty="0" smtClean="0"/>
            </a:br>
            <a:r>
              <a:rPr lang="nb-NO" dirty="0" smtClean="0"/>
              <a:t> er </a:t>
            </a:r>
            <a:r>
              <a:rPr lang="nb-NO" dirty="0" err="1" smtClean="0"/>
              <a:t>naudsynt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nb-NO" b="1" dirty="0"/>
              <a:t>Ansvaret for gode </a:t>
            </a:r>
            <a:r>
              <a:rPr lang="nb-NO" b="1" dirty="0" err="1" smtClean="0"/>
              <a:t>løysingar</a:t>
            </a:r>
            <a:r>
              <a:rPr lang="nb-NO" b="1" dirty="0" smtClean="0"/>
              <a:t> </a:t>
            </a:r>
            <a:r>
              <a:rPr lang="nb-NO" b="1" dirty="0"/>
              <a:t>for </a:t>
            </a:r>
            <a:r>
              <a:rPr lang="nb-NO" b="1" dirty="0" err="1" smtClean="0"/>
              <a:t>lokalkyrkja</a:t>
            </a:r>
            <a:r>
              <a:rPr lang="nb-NO" b="1" dirty="0" smtClean="0"/>
              <a:t> sin </a:t>
            </a:r>
            <a:r>
              <a:rPr lang="nb-NO" b="1" dirty="0"/>
              <a:t>økonomi og </a:t>
            </a:r>
            <a:r>
              <a:rPr lang="nb-NO" b="1" dirty="0" smtClean="0"/>
              <a:t>personalforvaltning, </a:t>
            </a:r>
            <a:r>
              <a:rPr lang="nb-NO" b="1" dirty="0" err="1" smtClean="0"/>
              <a:t>kyrkjebygga</a:t>
            </a:r>
            <a:r>
              <a:rPr lang="nb-NO" b="1" dirty="0" smtClean="0"/>
              <a:t>, anna </a:t>
            </a:r>
            <a:r>
              <a:rPr lang="nb-NO" b="1" dirty="0"/>
              <a:t>bygningsmasse og </a:t>
            </a:r>
            <a:r>
              <a:rPr lang="nb-NO" b="1" dirty="0" err="1" smtClean="0"/>
              <a:t>gravplassar</a:t>
            </a:r>
            <a:r>
              <a:rPr lang="nb-NO" b="1" dirty="0" smtClean="0"/>
              <a:t> krev </a:t>
            </a:r>
            <a:r>
              <a:rPr lang="nb-NO" b="1" dirty="0"/>
              <a:t>oversikt og langsiktig planlegging </a:t>
            </a:r>
            <a:r>
              <a:rPr lang="nb-NO" b="1" dirty="0" err="1" smtClean="0"/>
              <a:t>frå</a:t>
            </a:r>
            <a:r>
              <a:rPr lang="nb-NO" b="1" dirty="0" smtClean="0"/>
              <a:t> fellesrådet si </a:t>
            </a:r>
            <a:r>
              <a:rPr lang="nb-NO" b="1" dirty="0"/>
              <a:t>side:</a:t>
            </a:r>
          </a:p>
          <a:p>
            <a:pPr>
              <a:buNone/>
            </a:pPr>
            <a:endParaRPr lang="nb-NO" sz="400" dirty="0"/>
          </a:p>
          <a:p>
            <a:pPr lvl="1">
              <a:lnSpc>
                <a:spcPct val="120000"/>
              </a:lnSpc>
            </a:pPr>
            <a:r>
              <a:rPr lang="nb-NO" dirty="0" err="1" smtClean="0"/>
              <a:t>Korleis</a:t>
            </a:r>
            <a:r>
              <a:rPr lang="nb-NO" dirty="0" smtClean="0"/>
              <a:t> </a:t>
            </a:r>
            <a:r>
              <a:rPr lang="nb-NO" dirty="0"/>
              <a:t>sikre kunnskap om status i </a:t>
            </a:r>
            <a:r>
              <a:rPr lang="nb-NO" dirty="0" smtClean="0"/>
              <a:t>eige </a:t>
            </a:r>
            <a:r>
              <a:rPr lang="nb-NO" dirty="0" err="1" smtClean="0"/>
              <a:t>verksemd</a:t>
            </a:r>
            <a:r>
              <a:rPr lang="nb-NO" dirty="0" smtClean="0"/>
              <a:t>?</a:t>
            </a:r>
            <a:endParaRPr lang="nb-NO" dirty="0"/>
          </a:p>
          <a:p>
            <a:pPr lvl="1">
              <a:lnSpc>
                <a:spcPct val="120000"/>
              </a:lnSpc>
            </a:pPr>
            <a:r>
              <a:rPr lang="nb-NO" dirty="0"/>
              <a:t>Kan vi dokumentere behov og skape god utvikling?</a:t>
            </a:r>
          </a:p>
          <a:p>
            <a:pPr lvl="1">
              <a:lnSpc>
                <a:spcPct val="120000"/>
              </a:lnSpc>
            </a:pPr>
            <a:r>
              <a:rPr lang="nb-NO" dirty="0"/>
              <a:t>K</a:t>
            </a:r>
            <a:r>
              <a:rPr lang="nb-NO" dirty="0" smtClean="0"/>
              <a:t>va </a:t>
            </a:r>
            <a:r>
              <a:rPr lang="nb-NO" dirty="0"/>
              <a:t>skal ligge til grunn for prioritering av </a:t>
            </a:r>
            <a:r>
              <a:rPr lang="nb-NO" dirty="0" err="1" smtClean="0"/>
              <a:t>ressursar</a:t>
            </a:r>
            <a:r>
              <a:rPr lang="nb-NO" dirty="0"/>
              <a:t>?</a:t>
            </a:r>
          </a:p>
          <a:p>
            <a:pPr lvl="1">
              <a:lnSpc>
                <a:spcPct val="120000"/>
              </a:lnSpc>
            </a:pPr>
            <a:r>
              <a:rPr lang="nb-NO" dirty="0" err="1" smtClean="0"/>
              <a:t>Korleis</a:t>
            </a:r>
            <a:r>
              <a:rPr lang="nb-NO" dirty="0" smtClean="0"/>
              <a:t> </a:t>
            </a:r>
            <a:r>
              <a:rPr lang="nb-NO" dirty="0"/>
              <a:t>sikre god dialog med </a:t>
            </a:r>
            <a:r>
              <a:rPr lang="nb-NO" dirty="0" smtClean="0"/>
              <a:t>sokneråda </a:t>
            </a:r>
            <a:r>
              <a:rPr lang="nb-NO" dirty="0"/>
              <a:t>om </a:t>
            </a:r>
            <a:r>
              <a:rPr lang="nb-NO" dirty="0" err="1" smtClean="0"/>
              <a:t>deira</a:t>
            </a:r>
            <a:r>
              <a:rPr lang="nb-NO" dirty="0" smtClean="0"/>
              <a:t> planer</a:t>
            </a:r>
            <a:r>
              <a:rPr lang="nb-NO" dirty="0"/>
              <a:t>?</a:t>
            </a:r>
          </a:p>
          <a:p>
            <a:pPr lvl="1">
              <a:lnSpc>
                <a:spcPct val="120000"/>
              </a:lnSpc>
            </a:pPr>
            <a:r>
              <a:rPr lang="nb-NO" dirty="0"/>
              <a:t>Kan langtidsplaner være </a:t>
            </a:r>
            <a:r>
              <a:rPr lang="nb-NO" dirty="0" smtClean="0"/>
              <a:t>ei </a:t>
            </a:r>
            <a:r>
              <a:rPr lang="nb-NO" dirty="0"/>
              <a:t>hjelp for å oppnå det vi ønsker?    </a:t>
            </a:r>
          </a:p>
          <a:p>
            <a:endParaRPr lang="nb-NO" dirty="0"/>
          </a:p>
          <a:p>
            <a:pPr marL="0" indent="0">
              <a:lnSpc>
                <a:spcPct val="120000"/>
              </a:lnSpc>
              <a:buNone/>
            </a:pPr>
            <a:r>
              <a:rPr lang="nb-NO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9500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Viktige </a:t>
            </a:r>
            <a:r>
              <a:rPr lang="nb-NO" dirty="0" err="1" smtClean="0"/>
              <a:t>utfordringar</a:t>
            </a:r>
            <a:r>
              <a:rPr lang="nb-NO" dirty="0" smtClean="0"/>
              <a:t> lokalt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Omdømme</a:t>
            </a:r>
            <a:endParaRPr lang="nb-NO" dirty="0"/>
          </a:p>
          <a:p>
            <a:r>
              <a:rPr lang="nb-NO" dirty="0" smtClean="0"/>
              <a:t>Kommunestruktur</a:t>
            </a:r>
          </a:p>
          <a:p>
            <a:r>
              <a:rPr lang="nb-NO" dirty="0" smtClean="0"/>
              <a:t>Prost/prestesituasjon i Valdres</a:t>
            </a:r>
          </a:p>
          <a:p>
            <a:r>
              <a:rPr lang="nb-NO" dirty="0" smtClean="0"/>
              <a:t>Menneskelig kapital i Etnedal </a:t>
            </a:r>
            <a:r>
              <a:rPr lang="nb-NO" dirty="0" err="1" smtClean="0"/>
              <a:t>kyrkjelege</a:t>
            </a:r>
            <a:r>
              <a:rPr lang="nb-NO" dirty="0" smtClean="0"/>
              <a:t> fellesråd</a:t>
            </a:r>
          </a:p>
          <a:p>
            <a:r>
              <a:rPr lang="nb-NO" dirty="0" smtClean="0"/>
              <a:t>Taket på Nord- Etnedal </a:t>
            </a:r>
            <a:r>
              <a:rPr lang="nb-NO" dirty="0" err="1" smtClean="0"/>
              <a:t>kyrkje</a:t>
            </a:r>
            <a:r>
              <a:rPr lang="nb-NO" dirty="0" smtClean="0"/>
              <a:t> og andre </a:t>
            </a:r>
            <a:r>
              <a:rPr lang="nb-NO" dirty="0" err="1" smtClean="0"/>
              <a:t>vedlikeholdsoppgåver</a:t>
            </a:r>
            <a:endParaRPr lang="nb-NO" dirty="0" smtClean="0"/>
          </a:p>
          <a:p>
            <a:r>
              <a:rPr lang="nb-NO" dirty="0" smtClean="0"/>
              <a:t>Bårerom og portrom Bruflat</a:t>
            </a:r>
          </a:p>
          <a:p>
            <a:r>
              <a:rPr lang="nb-NO" dirty="0" smtClean="0"/>
              <a:t> Finansiering og langsiktighet </a:t>
            </a:r>
          </a:p>
          <a:p>
            <a:pPr lvl="1"/>
            <a:r>
              <a:rPr lang="nb-NO" dirty="0" smtClean="0"/>
              <a:t>Etnedal kommune og Bruflat sokneråd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65269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Nasjonale </a:t>
            </a:r>
            <a:r>
              <a:rPr lang="nb-NO" dirty="0" err="1" smtClean="0"/>
              <a:t>utfordringar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7063" indent="-439738">
              <a:lnSpc>
                <a:spcPct val="110000"/>
              </a:lnSpc>
            </a:pPr>
            <a:r>
              <a:rPr lang="nb-NO" dirty="0" err="1" smtClean="0"/>
              <a:t>Kyrkjemøtet</a:t>
            </a:r>
            <a:r>
              <a:rPr lang="nb-NO" dirty="0" smtClean="0"/>
              <a:t> </a:t>
            </a:r>
            <a:r>
              <a:rPr lang="nb-NO" dirty="0"/>
              <a:t>og Stortinget vil </a:t>
            </a:r>
            <a:r>
              <a:rPr lang="nb-NO" dirty="0" err="1" smtClean="0"/>
              <a:t>gjere</a:t>
            </a:r>
            <a:r>
              <a:rPr lang="nb-NO" dirty="0" smtClean="0"/>
              <a:t> </a:t>
            </a:r>
            <a:r>
              <a:rPr lang="nb-NO" dirty="0"/>
              <a:t>vedtak om framtidig </a:t>
            </a:r>
            <a:r>
              <a:rPr lang="nb-NO" dirty="0" err="1" smtClean="0"/>
              <a:t>kyrkjeordning</a:t>
            </a:r>
            <a:r>
              <a:rPr lang="nb-NO" dirty="0"/>
              <a:t>.</a:t>
            </a:r>
          </a:p>
          <a:p>
            <a:pPr marL="627063" indent="-439738"/>
            <a:endParaRPr lang="nb-NO" dirty="0"/>
          </a:p>
          <a:p>
            <a:pPr marL="627063" indent="-439738">
              <a:lnSpc>
                <a:spcPct val="110000"/>
              </a:lnSpc>
            </a:pPr>
            <a:r>
              <a:rPr lang="nb-NO" dirty="0" err="1" smtClean="0"/>
              <a:t>Prestar</a:t>
            </a:r>
            <a:r>
              <a:rPr lang="nb-NO" dirty="0"/>
              <a:t>, </a:t>
            </a:r>
            <a:r>
              <a:rPr lang="nb-NO" dirty="0" err="1" smtClean="0"/>
              <a:t>bispedømerådstilsette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smtClean="0"/>
              <a:t>tilsette </a:t>
            </a:r>
            <a:r>
              <a:rPr lang="nb-NO" dirty="0"/>
              <a:t>i </a:t>
            </a:r>
            <a:r>
              <a:rPr lang="nb-NO" dirty="0" err="1" smtClean="0"/>
              <a:t>sentralkyrkjelege</a:t>
            </a:r>
            <a:r>
              <a:rPr lang="nb-NO" dirty="0" smtClean="0"/>
              <a:t> </a:t>
            </a:r>
            <a:r>
              <a:rPr lang="nb-NO" dirty="0"/>
              <a:t>råd vil bli </a:t>
            </a:r>
            <a:r>
              <a:rPr lang="nb-NO" dirty="0" smtClean="0"/>
              <a:t>mellombels overført </a:t>
            </a:r>
            <a:r>
              <a:rPr lang="nb-NO" dirty="0"/>
              <a:t>til Den norske </a:t>
            </a:r>
            <a:r>
              <a:rPr lang="nb-NO" dirty="0" err="1" smtClean="0"/>
              <a:t>kyrkja</a:t>
            </a:r>
            <a:r>
              <a:rPr lang="nb-NO" dirty="0" smtClean="0"/>
              <a:t> nasjonalt.</a:t>
            </a:r>
            <a:endParaRPr lang="nb-NO" dirty="0"/>
          </a:p>
          <a:p>
            <a:pPr marL="627063" indent="-439738"/>
            <a:endParaRPr lang="nb-NO" dirty="0"/>
          </a:p>
          <a:p>
            <a:pPr marL="627063" indent="-439738">
              <a:lnSpc>
                <a:spcPct val="110000"/>
              </a:lnSpc>
            </a:pPr>
            <a:r>
              <a:rPr lang="nb-NO" dirty="0" err="1" smtClean="0"/>
              <a:t>Kyrkjemøtet</a:t>
            </a:r>
            <a:r>
              <a:rPr lang="nb-NO" dirty="0" smtClean="0"/>
              <a:t> </a:t>
            </a:r>
            <a:r>
              <a:rPr lang="nb-NO" dirty="0"/>
              <a:t>vil få ansvar for å forvalte og fordele den </a:t>
            </a:r>
            <a:r>
              <a:rPr lang="nb-NO" dirty="0" err="1" smtClean="0"/>
              <a:t>statlege</a:t>
            </a:r>
            <a:r>
              <a:rPr lang="nb-NO" dirty="0" smtClean="0"/>
              <a:t> </a:t>
            </a:r>
            <a:r>
              <a:rPr lang="nb-NO" dirty="0" err="1" smtClean="0"/>
              <a:t>kyrkjeøkonomien</a:t>
            </a:r>
            <a:r>
              <a:rPr lang="nb-NO" dirty="0" smtClean="0"/>
              <a:t>.</a:t>
            </a:r>
            <a:endParaRPr lang="nb-NO" dirty="0"/>
          </a:p>
          <a:p>
            <a:pPr marL="627063" indent="-439738">
              <a:buNone/>
            </a:pPr>
            <a:endParaRPr lang="nb-NO" dirty="0"/>
          </a:p>
          <a:p>
            <a:pPr marL="627063" indent="-439738"/>
            <a:r>
              <a:rPr lang="nb-NO" dirty="0"/>
              <a:t>Det kan bli </a:t>
            </a:r>
            <a:r>
              <a:rPr lang="nb-NO" dirty="0" err="1" smtClean="0"/>
              <a:t>endringar</a:t>
            </a:r>
            <a:r>
              <a:rPr lang="nb-NO" dirty="0" smtClean="0"/>
              <a:t> </a:t>
            </a:r>
            <a:r>
              <a:rPr lang="nb-NO" dirty="0"/>
              <a:t>i kommunestruktur.</a:t>
            </a:r>
          </a:p>
        </p:txBody>
      </p:sp>
    </p:spTree>
    <p:extLst>
      <p:ext uri="{BB962C8B-B14F-4D97-AF65-F5344CB8AC3E}">
        <p14:creationId xmlns:p14="http://schemas.microsoft.com/office/powerpoint/2010/main" val="341946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Videre kurs i regi av KA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lnSpc>
                <a:spcPct val="70000"/>
              </a:lnSpc>
              <a:tabLst>
                <a:tab pos="1343025" algn="l"/>
              </a:tabLst>
            </a:pPr>
            <a:r>
              <a:rPr lang="nb-NO" dirty="0"/>
              <a:t>Del 2:	Grunnkurs for rådsmedlemmer</a:t>
            </a:r>
          </a:p>
          <a:p>
            <a:pPr marL="1828800" lvl="4" indent="0">
              <a:lnSpc>
                <a:spcPct val="100000"/>
              </a:lnSpc>
              <a:buNone/>
              <a:tabLst>
                <a:tab pos="1343025" algn="l"/>
              </a:tabLst>
            </a:pPr>
            <a:r>
              <a:rPr lang="nb-NO" sz="1800" dirty="0" err="1"/>
              <a:t>Prostivise</a:t>
            </a:r>
            <a:r>
              <a:rPr lang="nb-NO" sz="1800" dirty="0"/>
              <a:t> kurs for medlemmer av </a:t>
            </a:r>
            <a:r>
              <a:rPr lang="nb-NO" sz="1800" dirty="0" err="1" smtClean="0"/>
              <a:t>kyrkjelege</a:t>
            </a:r>
            <a:r>
              <a:rPr lang="nb-NO" sz="1800" dirty="0" smtClean="0"/>
              <a:t> </a:t>
            </a:r>
            <a:r>
              <a:rPr lang="nb-NO" sz="1800" dirty="0"/>
              <a:t>fellesråd. </a:t>
            </a:r>
            <a:r>
              <a:rPr lang="nb-NO" sz="1800" dirty="0" err="1" smtClean="0"/>
              <a:t>Nærare</a:t>
            </a:r>
            <a:r>
              <a:rPr lang="nb-NO" sz="1800" dirty="0" smtClean="0"/>
              <a:t> </a:t>
            </a:r>
            <a:r>
              <a:rPr lang="nb-NO" sz="1800" dirty="0"/>
              <a:t>gjennomgang av </a:t>
            </a:r>
            <a:r>
              <a:rPr lang="nb-NO" sz="1800" dirty="0" smtClean="0"/>
              <a:t>ansvar </a:t>
            </a:r>
            <a:r>
              <a:rPr lang="nb-NO" sz="1800" dirty="0"/>
              <a:t>og </a:t>
            </a:r>
            <a:r>
              <a:rPr lang="nb-NO" sz="1800" dirty="0" err="1" smtClean="0"/>
              <a:t>oppgåver</a:t>
            </a:r>
            <a:r>
              <a:rPr lang="nb-NO" sz="1800" dirty="0" smtClean="0"/>
              <a:t> i fellesrådet. Blir gjennomført </a:t>
            </a:r>
            <a:r>
              <a:rPr lang="nb-NO" sz="1800" dirty="0"/>
              <a:t>våren </a:t>
            </a:r>
            <a:r>
              <a:rPr lang="nb-NO" sz="1800" dirty="0" smtClean="0"/>
              <a:t>2015 </a:t>
            </a:r>
            <a:r>
              <a:rPr lang="nb-NO" sz="1800" dirty="0"/>
              <a:t>over </a:t>
            </a:r>
            <a:r>
              <a:rPr lang="nb-NO" sz="1800" dirty="0" smtClean="0"/>
              <a:t>heile </a:t>
            </a:r>
            <a:r>
              <a:rPr lang="nb-NO" sz="1800" dirty="0"/>
              <a:t>landet.</a:t>
            </a:r>
          </a:p>
          <a:p>
            <a:pPr marL="571500" indent="-457200">
              <a:lnSpc>
                <a:spcPct val="70000"/>
              </a:lnSpc>
              <a:tabLst>
                <a:tab pos="1343025" algn="l"/>
              </a:tabLst>
            </a:pPr>
            <a:endParaRPr lang="nb-NO" dirty="0"/>
          </a:p>
          <a:p>
            <a:pPr marL="571500" indent="-457200">
              <a:lnSpc>
                <a:spcPct val="70000"/>
              </a:lnSpc>
              <a:tabLst>
                <a:tab pos="1343025" algn="l"/>
              </a:tabLst>
            </a:pPr>
            <a:endParaRPr lang="nb-NO" dirty="0"/>
          </a:p>
          <a:p>
            <a:pPr marL="571500" indent="-457200">
              <a:lnSpc>
                <a:spcPct val="70000"/>
              </a:lnSpc>
              <a:tabLst>
                <a:tab pos="1343025" algn="l"/>
              </a:tabLst>
            </a:pPr>
            <a:r>
              <a:rPr lang="nb-NO" dirty="0" smtClean="0"/>
              <a:t>(Del </a:t>
            </a:r>
            <a:r>
              <a:rPr lang="nb-NO" dirty="0"/>
              <a:t>3:	Temakurs </a:t>
            </a:r>
          </a:p>
          <a:p>
            <a:pPr marL="1828800" lvl="4" indent="0">
              <a:lnSpc>
                <a:spcPct val="100000"/>
              </a:lnSpc>
              <a:buNone/>
              <a:tabLst>
                <a:tab pos="1343025" algn="l"/>
              </a:tabLst>
            </a:pPr>
            <a:r>
              <a:rPr lang="nb-NO" sz="1800" dirty="0" err="1" smtClean="0"/>
              <a:t>Tilbod</a:t>
            </a:r>
            <a:r>
              <a:rPr lang="nb-NO" sz="1800" dirty="0" smtClean="0"/>
              <a:t> om </a:t>
            </a:r>
            <a:r>
              <a:rPr lang="nb-NO" sz="1800" dirty="0"/>
              <a:t>å bestille lokale kurs </a:t>
            </a:r>
            <a:r>
              <a:rPr lang="nb-NO" sz="1800" dirty="0" err="1" smtClean="0"/>
              <a:t>frå</a:t>
            </a:r>
            <a:r>
              <a:rPr lang="nb-NO" sz="1800" dirty="0" smtClean="0"/>
              <a:t> KA i heile </a:t>
            </a:r>
            <a:r>
              <a:rPr lang="nb-NO" sz="1800" dirty="0"/>
              <a:t>rådsperioden </a:t>
            </a:r>
            <a:r>
              <a:rPr lang="nb-NO" sz="1800" dirty="0" err="1" smtClean="0"/>
              <a:t>innan</a:t>
            </a:r>
            <a:r>
              <a:rPr lang="nb-NO" sz="1800" dirty="0" smtClean="0"/>
              <a:t> sakshandsaming, </a:t>
            </a:r>
            <a:r>
              <a:rPr lang="nb-NO" sz="1800" dirty="0"/>
              <a:t>økonomi, </a:t>
            </a:r>
            <a:r>
              <a:rPr lang="nb-NO" sz="1800" dirty="0" err="1" smtClean="0"/>
              <a:t>arbeidsgjevarspørsmål</a:t>
            </a:r>
            <a:r>
              <a:rPr lang="nb-NO" sz="1800" dirty="0" smtClean="0"/>
              <a:t> </a:t>
            </a:r>
            <a:r>
              <a:rPr lang="nb-NO" sz="1800" dirty="0"/>
              <a:t>samt forvaltning av bygg og </a:t>
            </a:r>
            <a:r>
              <a:rPr lang="nb-NO" sz="1800" dirty="0" err="1" smtClean="0"/>
              <a:t>gravplassar</a:t>
            </a:r>
            <a:r>
              <a:rPr lang="nb-NO" sz="1800" dirty="0" smtClean="0"/>
              <a:t>. </a:t>
            </a:r>
            <a:endParaRPr lang="nb-NO" sz="1800" dirty="0"/>
          </a:p>
          <a:p>
            <a:pPr marL="1828800" lvl="4" indent="0">
              <a:lnSpc>
                <a:spcPct val="70000"/>
              </a:lnSpc>
              <a:buNone/>
              <a:tabLst>
                <a:tab pos="1343025" algn="l"/>
              </a:tabLst>
            </a:pPr>
            <a:endParaRPr lang="nb-NO" sz="1800" dirty="0"/>
          </a:p>
          <a:p>
            <a:pPr marL="1828800" lvl="4" indent="0">
              <a:lnSpc>
                <a:spcPct val="70000"/>
              </a:lnSpc>
              <a:buNone/>
              <a:tabLst>
                <a:tab pos="1343025" algn="l"/>
              </a:tabLst>
            </a:pPr>
            <a:r>
              <a:rPr lang="nb-NO" sz="1800" dirty="0" smtClean="0"/>
              <a:t>MR-kurs )</a:t>
            </a:r>
            <a:endParaRPr lang="nb-NO" sz="18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654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6698" y="367339"/>
            <a:ext cx="7886700" cy="1151496"/>
          </a:xfrm>
        </p:spPr>
        <p:txBody>
          <a:bodyPr/>
          <a:lstStyle/>
          <a:p>
            <a:pPr algn="ctr"/>
            <a:r>
              <a:rPr lang="nb-NO" dirty="0" smtClean="0"/>
              <a:t>Utviklinga av demokratiet </a:t>
            </a:r>
            <a:r>
              <a:rPr lang="nb-NO" dirty="0"/>
              <a:t/>
            </a:r>
            <a:br>
              <a:rPr lang="nb-NO" dirty="0"/>
            </a:br>
            <a:r>
              <a:rPr lang="nb-NO" sz="3200" dirty="0"/>
              <a:t>i Den norske </a:t>
            </a:r>
            <a:r>
              <a:rPr lang="nb-NO" sz="3200" dirty="0" err="1" smtClean="0"/>
              <a:t>kyrkja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433513" algn="l"/>
              </a:tabLst>
            </a:pPr>
            <a:r>
              <a:rPr lang="nb-NO" dirty="0"/>
              <a:t>1920	</a:t>
            </a:r>
            <a:r>
              <a:rPr lang="nb-NO" dirty="0" smtClean="0"/>
              <a:t>Sokneråda </a:t>
            </a:r>
            <a:r>
              <a:rPr lang="nb-NO" dirty="0"/>
              <a:t>blir </a:t>
            </a:r>
            <a:r>
              <a:rPr lang="nb-NO" dirty="0" smtClean="0"/>
              <a:t>lovfesta</a:t>
            </a:r>
            <a:endParaRPr lang="nb-NO" dirty="0"/>
          </a:p>
          <a:p>
            <a:pPr>
              <a:tabLst>
                <a:tab pos="1433513" algn="l"/>
              </a:tabLst>
            </a:pPr>
            <a:endParaRPr lang="nb-NO" dirty="0"/>
          </a:p>
          <a:p>
            <a:pPr>
              <a:tabLst>
                <a:tab pos="1433513" algn="l"/>
              </a:tabLst>
            </a:pPr>
            <a:r>
              <a:rPr lang="nb-NO" dirty="0"/>
              <a:t>1933	</a:t>
            </a:r>
            <a:r>
              <a:rPr lang="nb-NO" dirty="0" err="1" smtClean="0"/>
              <a:t>Bispedømerådet</a:t>
            </a:r>
            <a:r>
              <a:rPr lang="nb-NO" dirty="0" smtClean="0"/>
              <a:t> </a:t>
            </a:r>
            <a:r>
              <a:rPr lang="nb-NO" dirty="0"/>
              <a:t>blir </a:t>
            </a:r>
            <a:r>
              <a:rPr lang="nb-NO" dirty="0" smtClean="0"/>
              <a:t>lovfesta</a:t>
            </a:r>
            <a:endParaRPr lang="nb-NO" dirty="0"/>
          </a:p>
          <a:p>
            <a:pPr>
              <a:tabLst>
                <a:tab pos="1433513" algn="l"/>
              </a:tabLst>
            </a:pPr>
            <a:endParaRPr lang="nb-NO" dirty="0"/>
          </a:p>
          <a:p>
            <a:pPr>
              <a:tabLst>
                <a:tab pos="1433513" algn="l"/>
              </a:tabLst>
            </a:pPr>
            <a:r>
              <a:rPr lang="nb-NO" dirty="0"/>
              <a:t>1969	</a:t>
            </a:r>
            <a:r>
              <a:rPr lang="nb-NO" dirty="0" err="1" smtClean="0"/>
              <a:t>Kyrkjerådet</a:t>
            </a:r>
            <a:r>
              <a:rPr lang="nb-NO" dirty="0" smtClean="0"/>
              <a:t> blir etablert </a:t>
            </a:r>
            <a:r>
              <a:rPr lang="nb-NO" dirty="0"/>
              <a:t>som </a:t>
            </a:r>
            <a:r>
              <a:rPr lang="nb-NO" dirty="0" smtClean="0"/>
              <a:t>lovfesta </a:t>
            </a:r>
            <a:r>
              <a:rPr lang="nb-NO" dirty="0"/>
              <a:t>organ</a:t>
            </a:r>
          </a:p>
          <a:p>
            <a:pPr>
              <a:tabLst>
                <a:tab pos="1433513" algn="l"/>
              </a:tabLst>
            </a:pPr>
            <a:endParaRPr lang="nb-NO" dirty="0"/>
          </a:p>
          <a:p>
            <a:pPr>
              <a:tabLst>
                <a:tab pos="1433513" algn="l"/>
              </a:tabLst>
            </a:pPr>
            <a:r>
              <a:rPr lang="nb-NO" dirty="0"/>
              <a:t>1984	</a:t>
            </a:r>
            <a:r>
              <a:rPr lang="nb-NO" dirty="0" err="1" smtClean="0"/>
              <a:t>Kyrkjemøtet</a:t>
            </a:r>
            <a:r>
              <a:rPr lang="nb-NO" dirty="0" smtClean="0"/>
              <a:t> blir lovfesta </a:t>
            </a:r>
            <a:r>
              <a:rPr lang="nb-NO" dirty="0"/>
              <a:t>(</a:t>
            </a:r>
            <a:r>
              <a:rPr lang="nb-NO" dirty="0" smtClean="0"/>
              <a:t>avløyser </a:t>
            </a:r>
            <a:r>
              <a:rPr lang="nb-NO" dirty="0"/>
              <a:t>frivillige </a:t>
            </a:r>
            <a:r>
              <a:rPr lang="nb-NO" dirty="0" smtClean="0"/>
              <a:t>	</a:t>
            </a:r>
            <a:r>
              <a:rPr lang="nb-NO" dirty="0" err="1" smtClean="0"/>
              <a:t>kyrkjelege</a:t>
            </a:r>
            <a:r>
              <a:rPr lang="nb-NO" dirty="0" smtClean="0"/>
              <a:t> landsråd</a:t>
            </a:r>
            <a:r>
              <a:rPr lang="nb-NO" dirty="0"/>
              <a:t>)</a:t>
            </a:r>
          </a:p>
          <a:p>
            <a:pPr>
              <a:tabLst>
                <a:tab pos="1433513" algn="l"/>
              </a:tabLst>
            </a:pPr>
            <a:endParaRPr lang="nb-NO" dirty="0"/>
          </a:p>
          <a:p>
            <a:pPr>
              <a:tabLst>
                <a:tab pos="1433513" algn="l"/>
              </a:tabLst>
            </a:pPr>
            <a:r>
              <a:rPr lang="nb-NO" dirty="0"/>
              <a:t>1996 	Soknet </a:t>
            </a:r>
            <a:r>
              <a:rPr lang="nb-NO" dirty="0" smtClean="0"/>
              <a:t>blir gjort </a:t>
            </a:r>
            <a:r>
              <a:rPr lang="nb-NO" dirty="0" err="1" smtClean="0"/>
              <a:t>rettsleg</a:t>
            </a:r>
            <a:r>
              <a:rPr lang="nb-NO" dirty="0" smtClean="0"/>
              <a:t> sjølvstendig </a:t>
            </a:r>
            <a:r>
              <a:rPr lang="nb-NO" dirty="0"/>
              <a:t>med to </a:t>
            </a:r>
            <a:r>
              <a:rPr lang="nb-NO" dirty="0" smtClean="0"/>
              <a:t>	organ som </a:t>
            </a:r>
            <a:r>
              <a:rPr lang="nb-NO" dirty="0"/>
              <a:t>opptrer på </a:t>
            </a:r>
            <a:r>
              <a:rPr lang="nb-NO" dirty="0" smtClean="0"/>
              <a:t>vegne av soknet </a:t>
            </a:r>
            <a:r>
              <a:rPr lang="nb-NO" dirty="0"/>
              <a:t>-  </a:t>
            </a:r>
            <a:r>
              <a:rPr lang="nb-NO" dirty="0" smtClean="0"/>
              <a:t>	sokneråd og </a:t>
            </a:r>
            <a:r>
              <a:rPr lang="nb-NO" dirty="0" err="1" smtClean="0"/>
              <a:t>kyrkjeleg</a:t>
            </a:r>
            <a:r>
              <a:rPr lang="nb-NO" dirty="0" smtClean="0"/>
              <a:t> </a:t>
            </a:r>
            <a:r>
              <a:rPr lang="nb-NO" dirty="0"/>
              <a:t>fellesråd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3488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/>
              <a:t>Kyrkjeleg</a:t>
            </a:r>
            <a:r>
              <a:rPr lang="nb-NO" dirty="0" smtClean="0"/>
              <a:t> </a:t>
            </a:r>
            <a:r>
              <a:rPr lang="nb-NO" dirty="0" err="1" smtClean="0"/>
              <a:t>lovgjeving</a:t>
            </a:r>
            <a:r>
              <a:rPr lang="nb-NO" dirty="0" smtClean="0"/>
              <a:t>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6698" y="1844290"/>
            <a:ext cx="7886700" cy="4680496"/>
          </a:xfrm>
        </p:spPr>
        <p:txBody>
          <a:bodyPr>
            <a:noAutofit/>
          </a:bodyPr>
          <a:lstStyle/>
          <a:p>
            <a:r>
              <a:rPr lang="nb-NO" sz="2000" dirty="0"/>
              <a:t>Allmenn </a:t>
            </a:r>
            <a:r>
              <a:rPr lang="nb-NO" sz="2000" dirty="0" err="1" smtClean="0"/>
              <a:t>lovgjeving</a:t>
            </a:r>
            <a:endParaRPr lang="nb-NO" sz="2000" dirty="0"/>
          </a:p>
          <a:p>
            <a:pPr marL="896938" indent="-896938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600" dirty="0"/>
              <a:t>		- </a:t>
            </a:r>
            <a:r>
              <a:rPr lang="nb-NO" sz="1600" dirty="0" smtClean="0"/>
              <a:t>Arbeidsmiljølova </a:t>
            </a:r>
            <a:r>
              <a:rPr lang="nb-NO" sz="1600" dirty="0"/>
              <a:t>og </a:t>
            </a:r>
            <a:r>
              <a:rPr lang="nb-NO" sz="1600" dirty="0" smtClean="0"/>
              <a:t>anna </a:t>
            </a:r>
            <a:r>
              <a:rPr lang="nb-NO" sz="1600" dirty="0" err="1" smtClean="0"/>
              <a:t>arbeidsrettsleg</a:t>
            </a:r>
            <a:r>
              <a:rPr lang="nb-NO" sz="1600" dirty="0" smtClean="0"/>
              <a:t> </a:t>
            </a:r>
            <a:r>
              <a:rPr lang="nb-NO" sz="1600" dirty="0"/>
              <a:t>lovverk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600" dirty="0"/>
              <a:t>		- </a:t>
            </a:r>
            <a:r>
              <a:rPr lang="nb-NO" sz="1600" dirty="0" smtClean="0"/>
              <a:t>Kulturminnelova</a:t>
            </a:r>
            <a:endParaRPr lang="nb-NO" sz="16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600" dirty="0"/>
              <a:t>		- Plan- og </a:t>
            </a:r>
            <a:r>
              <a:rPr lang="nb-NO" sz="1600" dirty="0" smtClean="0"/>
              <a:t>bygningslova</a:t>
            </a:r>
            <a:endParaRPr lang="nb-NO" sz="16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600" dirty="0"/>
              <a:t>		- Lov om </a:t>
            </a:r>
            <a:r>
              <a:rPr lang="nb-NO" sz="1600" dirty="0" smtClean="0"/>
              <a:t>offentlige anskaffelser</a:t>
            </a:r>
            <a:endParaRPr lang="nb-NO" sz="16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600" dirty="0"/>
              <a:t>		- </a:t>
            </a:r>
            <a:r>
              <a:rPr lang="nb-NO" sz="1600" dirty="0" err="1"/>
              <a:t>Offentleglova</a:t>
            </a:r>
            <a:r>
              <a:rPr lang="nb-NO" sz="1600" dirty="0"/>
              <a:t> og </a:t>
            </a:r>
            <a:r>
              <a:rPr lang="nb-NO" sz="1600" dirty="0" smtClean="0"/>
              <a:t>forvaltningslova</a:t>
            </a:r>
            <a:endParaRPr lang="nb-NO" sz="1600" dirty="0"/>
          </a:p>
          <a:p>
            <a:endParaRPr lang="nb-NO" sz="2000" dirty="0"/>
          </a:p>
          <a:p>
            <a:r>
              <a:rPr lang="nb-NO" sz="2000" dirty="0" smtClean="0"/>
              <a:t>Særlovgjeving </a:t>
            </a:r>
            <a:r>
              <a:rPr lang="nb-NO" sz="2000" dirty="0"/>
              <a:t>som </a:t>
            </a:r>
            <a:r>
              <a:rPr lang="nb-NO" sz="2000" dirty="0" smtClean="0"/>
              <a:t>gjeld </a:t>
            </a:r>
            <a:r>
              <a:rPr lang="nb-NO" sz="2000" dirty="0"/>
              <a:t>Den norske </a:t>
            </a:r>
            <a:r>
              <a:rPr lang="nb-NO" sz="2000" dirty="0" err="1" smtClean="0"/>
              <a:t>kyrkja</a:t>
            </a:r>
            <a:r>
              <a:rPr lang="nb-NO" sz="2000" dirty="0" smtClean="0"/>
              <a:t>: </a:t>
            </a:r>
            <a:endParaRPr lang="nb-NO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00000"/>
              <a:buNone/>
            </a:pPr>
            <a:r>
              <a:rPr lang="nb-NO" sz="1600" dirty="0"/>
              <a:t>	- </a:t>
            </a:r>
            <a:r>
              <a:rPr lang="nb-NO" sz="1600" dirty="0" err="1" smtClean="0"/>
              <a:t>Kongelege</a:t>
            </a:r>
            <a:r>
              <a:rPr lang="nb-NO" sz="1600" dirty="0" smtClean="0"/>
              <a:t> </a:t>
            </a:r>
            <a:r>
              <a:rPr lang="nb-NO" sz="1600" dirty="0" err="1" smtClean="0"/>
              <a:t>resolusjonar</a:t>
            </a:r>
            <a:r>
              <a:rPr lang="nb-NO" sz="1600" dirty="0" smtClean="0"/>
              <a:t> </a:t>
            </a:r>
            <a:endParaRPr lang="nb-NO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00000"/>
              <a:buNone/>
            </a:pPr>
            <a:r>
              <a:rPr lang="nb-NO" sz="1600" dirty="0"/>
              <a:t>	- </a:t>
            </a:r>
            <a:r>
              <a:rPr lang="nb-NO" sz="1600" dirty="0" err="1" smtClean="0"/>
              <a:t>Kyrkjelova</a:t>
            </a:r>
            <a:endParaRPr lang="nb-NO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00000"/>
              <a:buNone/>
            </a:pPr>
            <a:r>
              <a:rPr lang="nb-NO" sz="1600" dirty="0"/>
              <a:t>	- </a:t>
            </a:r>
            <a:r>
              <a:rPr lang="nb-NO" sz="1600" dirty="0" smtClean="0"/>
              <a:t>Gravferdslova</a:t>
            </a:r>
            <a:endParaRPr lang="nb-NO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00000"/>
              <a:buNone/>
            </a:pPr>
            <a:r>
              <a:rPr lang="nb-NO" sz="1600" dirty="0"/>
              <a:t>	- </a:t>
            </a:r>
            <a:r>
              <a:rPr lang="nb-NO" sz="1600" dirty="0" smtClean="0"/>
              <a:t>Forskrifter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00000"/>
              <a:buNone/>
            </a:pPr>
            <a:endParaRPr lang="nb-NO" sz="1600" dirty="0" smtClean="0"/>
          </a:p>
          <a:p>
            <a:pPr algn="ctr">
              <a:buNone/>
            </a:pPr>
            <a:r>
              <a:rPr lang="nb-NO" sz="1400" b="1" dirty="0" smtClean="0"/>
              <a:t>§ </a:t>
            </a:r>
            <a:r>
              <a:rPr lang="nb-NO" sz="1400" b="1" dirty="0"/>
              <a:t>1 Kirkelovens formål</a:t>
            </a:r>
            <a:r>
              <a:rPr lang="nb-NO" sz="1400" b="1" dirty="0" smtClean="0"/>
              <a:t>:</a:t>
            </a:r>
          </a:p>
          <a:p>
            <a:pPr algn="ctr">
              <a:lnSpc>
                <a:spcPct val="120000"/>
              </a:lnSpc>
              <a:buNone/>
            </a:pPr>
            <a:r>
              <a:rPr lang="nb-NO" sz="1400" i="1" dirty="0" smtClean="0"/>
              <a:t>Formålet </a:t>
            </a:r>
            <a:r>
              <a:rPr lang="nb-NO" sz="1400" i="1" dirty="0"/>
              <a:t>med loven er å legge forholdene til rette for et aktivt engasjement og en stadig fornyelse i den evangelisk-lutherske folkekirke i Norge.</a:t>
            </a:r>
            <a:r>
              <a:rPr lang="nb-NO" sz="1400" dirty="0"/>
              <a:t> </a:t>
            </a:r>
          </a:p>
          <a:p>
            <a:endParaRPr lang="nb-NO" sz="1600" dirty="0"/>
          </a:p>
          <a:p>
            <a:pPr marL="0" indent="0">
              <a:buSzPct val="100000"/>
              <a:buNone/>
            </a:pPr>
            <a:endParaRPr lang="nb-NO" sz="1600" dirty="0" smtClean="0"/>
          </a:p>
          <a:p>
            <a:pPr marL="0" indent="0">
              <a:buSzPct val="100000"/>
              <a:buNone/>
            </a:pPr>
            <a:r>
              <a:rPr lang="nb-NO" sz="1600" dirty="0" smtClean="0"/>
              <a:t> </a:t>
            </a:r>
            <a:endParaRPr lang="nb-NO" sz="1600" dirty="0"/>
          </a:p>
          <a:p>
            <a:pPr marL="0" indent="0">
              <a:buNone/>
            </a:pPr>
            <a:endParaRPr lang="nb-NO" sz="21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26" t="2272" r="11079" b="7066"/>
          <a:stretch/>
        </p:blipFill>
        <p:spPr>
          <a:xfrm rot="1084658">
            <a:off x="7134316" y="1677211"/>
            <a:ext cx="1441309" cy="2244407"/>
          </a:xfrm>
          <a:prstGeom prst="rect">
            <a:avLst/>
          </a:prstGeom>
        </p:spPr>
      </p:pic>
      <p:pic>
        <p:nvPicPr>
          <p:cNvPr id="5" name="Bilde 4" descr="norges lov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380000">
            <a:off x="6886759" y="3590149"/>
            <a:ext cx="1483201" cy="20330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5084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6698" y="367339"/>
            <a:ext cx="7886700" cy="1043008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err="1" smtClean="0"/>
              <a:t>Kyrkjeleg</a:t>
            </a:r>
            <a:r>
              <a:rPr lang="nb-NO" dirty="0" smtClean="0"/>
              <a:t> fellesråd sitt </a:t>
            </a:r>
            <a:r>
              <a:rPr lang="nb-NO" dirty="0"/>
              <a:t>mandat </a:t>
            </a:r>
            <a:br>
              <a:rPr lang="nb-NO" dirty="0"/>
            </a:br>
            <a:r>
              <a:rPr lang="nb-NO" dirty="0"/>
              <a:t>i Den norske </a:t>
            </a:r>
            <a:r>
              <a:rPr lang="nb-NO" dirty="0" err="1" smtClean="0"/>
              <a:t>kyrkja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Kyrkjeleg</a:t>
            </a:r>
            <a:r>
              <a:rPr lang="nb-NO" dirty="0" smtClean="0"/>
              <a:t> </a:t>
            </a:r>
            <a:r>
              <a:rPr lang="nb-NO" dirty="0"/>
              <a:t>fellesråd er </a:t>
            </a:r>
            <a:r>
              <a:rPr lang="nb-NO" dirty="0" err="1" smtClean="0"/>
              <a:t>eit</a:t>
            </a:r>
            <a:r>
              <a:rPr lang="nb-NO" dirty="0" smtClean="0"/>
              <a:t> lovfesta </a:t>
            </a:r>
            <a:r>
              <a:rPr lang="nb-NO" dirty="0"/>
              <a:t>organ</a:t>
            </a:r>
          </a:p>
          <a:p>
            <a:r>
              <a:rPr lang="nb-NO" dirty="0" smtClean="0"/>
              <a:t>Fellesrådet sitt </a:t>
            </a:r>
            <a:r>
              <a:rPr lang="nb-NO" dirty="0"/>
              <a:t>mandat er definert i </a:t>
            </a:r>
            <a:r>
              <a:rPr lang="nb-NO" dirty="0" err="1" smtClean="0"/>
              <a:t>kyrkjelova</a:t>
            </a:r>
            <a:r>
              <a:rPr lang="nb-NO" dirty="0" smtClean="0"/>
              <a:t> </a:t>
            </a:r>
            <a:r>
              <a:rPr lang="nb-NO" dirty="0"/>
              <a:t>(§ 14)</a:t>
            </a:r>
          </a:p>
          <a:p>
            <a:r>
              <a:rPr lang="nb-NO" dirty="0" smtClean="0"/>
              <a:t>Fellesrådet si </a:t>
            </a:r>
            <a:r>
              <a:rPr lang="nb-NO" dirty="0"/>
              <a:t>rolle </a:t>
            </a:r>
            <a:r>
              <a:rPr lang="nb-NO" dirty="0" smtClean="0"/>
              <a:t>blir forstått </a:t>
            </a:r>
            <a:r>
              <a:rPr lang="nb-NO" dirty="0"/>
              <a:t>i lys av </a:t>
            </a:r>
            <a:r>
              <a:rPr lang="nb-NO" dirty="0" smtClean="0"/>
              <a:t>soknerådet sitt </a:t>
            </a:r>
            <a:r>
              <a:rPr lang="nb-NO" dirty="0"/>
              <a:t>ansvar og </a:t>
            </a:r>
            <a:r>
              <a:rPr lang="nb-NO" dirty="0" err="1" smtClean="0"/>
              <a:t>oppgåver</a:t>
            </a:r>
            <a:r>
              <a:rPr lang="nb-NO" dirty="0" smtClean="0"/>
              <a:t> </a:t>
            </a:r>
            <a:r>
              <a:rPr lang="nb-NO" dirty="0"/>
              <a:t>(§ 5 og 9) </a:t>
            </a:r>
            <a:r>
              <a:rPr lang="nb-NO" dirty="0" smtClean="0"/>
              <a:t>- og </a:t>
            </a:r>
            <a:r>
              <a:rPr lang="nb-NO" dirty="0"/>
              <a:t>av </a:t>
            </a:r>
            <a:r>
              <a:rPr lang="nb-NO" dirty="0" smtClean="0"/>
              <a:t>kommunen sitt </a:t>
            </a:r>
            <a:r>
              <a:rPr lang="nb-NO" dirty="0"/>
              <a:t>ansvar for </a:t>
            </a:r>
            <a:r>
              <a:rPr lang="nb-NO" dirty="0" smtClean="0"/>
              <a:t>økonomien i </a:t>
            </a:r>
            <a:r>
              <a:rPr lang="nb-NO" dirty="0" err="1" smtClean="0"/>
              <a:t>lokalkyrkja</a:t>
            </a:r>
            <a:r>
              <a:rPr lang="nb-NO" dirty="0" smtClean="0"/>
              <a:t> </a:t>
            </a:r>
            <a:r>
              <a:rPr lang="nb-NO" dirty="0"/>
              <a:t>(§ 15)</a:t>
            </a:r>
          </a:p>
          <a:p>
            <a:r>
              <a:rPr lang="nb-NO" dirty="0" smtClean="0"/>
              <a:t>Fellesrådet er </a:t>
            </a:r>
            <a:r>
              <a:rPr lang="nb-NO" dirty="0" err="1" smtClean="0"/>
              <a:t>eit</a:t>
            </a:r>
            <a:r>
              <a:rPr lang="nb-NO" dirty="0" smtClean="0"/>
              <a:t> «</a:t>
            </a:r>
            <a:r>
              <a:rPr lang="nb-NO" dirty="0" err="1" smtClean="0"/>
              <a:t>samstyringsorgan</a:t>
            </a:r>
            <a:r>
              <a:rPr lang="nb-NO" dirty="0" smtClean="0"/>
              <a:t>»/ </a:t>
            </a:r>
            <a:r>
              <a:rPr lang="nb-NO" dirty="0"/>
              <a:t>samarbeidsorgan på vegne av alle </a:t>
            </a:r>
            <a:r>
              <a:rPr lang="nb-NO" dirty="0" smtClean="0"/>
              <a:t>sokna </a:t>
            </a:r>
            <a:r>
              <a:rPr lang="nb-NO" dirty="0"/>
              <a:t>i </a:t>
            </a:r>
            <a:r>
              <a:rPr lang="nb-NO" dirty="0" err="1" smtClean="0"/>
              <a:t>ein</a:t>
            </a:r>
            <a:r>
              <a:rPr lang="nb-NO" dirty="0" smtClean="0"/>
              <a:t> kommune med ansvar </a:t>
            </a:r>
            <a:r>
              <a:rPr lang="nb-NO" dirty="0"/>
              <a:t>for styring og forvaltning av økonomi og </a:t>
            </a:r>
            <a:r>
              <a:rPr lang="nb-NO" dirty="0" err="1" smtClean="0"/>
              <a:t>personalressursar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907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Fellesrådet sine </a:t>
            </a:r>
            <a:r>
              <a:rPr lang="nb-NO" dirty="0" err="1" smtClean="0"/>
              <a:t>oppgåver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6698" y="2541722"/>
            <a:ext cx="7886700" cy="3653906"/>
          </a:xfrm>
        </p:spPr>
        <p:txBody>
          <a:bodyPr/>
          <a:lstStyle/>
          <a:p>
            <a:pPr marL="0" indent="0" fontAlgn="t">
              <a:lnSpc>
                <a:spcPct val="100000"/>
              </a:lnSpc>
              <a:buNone/>
            </a:pPr>
            <a:r>
              <a:rPr lang="nb-NO" b="1" dirty="0" smtClean="0"/>
              <a:t>«</a:t>
            </a:r>
            <a:r>
              <a:rPr lang="nb-NO" dirty="0" smtClean="0"/>
              <a:t>Kirkelig </a:t>
            </a:r>
            <a:r>
              <a:rPr lang="nb-NO" dirty="0"/>
              <a:t>fellesråd skal</a:t>
            </a:r>
            <a:r>
              <a:rPr lang="nb-NO" b="1" dirty="0"/>
              <a:t> </a:t>
            </a:r>
            <a:r>
              <a:rPr lang="nb-NO" dirty="0"/>
              <a:t>ivareta administrative og økonomiske oppgaver for soknene, utarbeide mål og planer for den kirkelige virksomhet i kommunen, fremme samarbeid mellom menighetsrådene og ivareta soknenes interesser i forhold til </a:t>
            </a:r>
            <a:r>
              <a:rPr lang="nb-NO" dirty="0" smtClean="0"/>
              <a:t>kommunen…»</a:t>
            </a:r>
            <a:endParaRPr lang="nb-NO" dirty="0"/>
          </a:p>
          <a:p>
            <a:pPr marL="0" indent="0" fontAlgn="t">
              <a:buNone/>
            </a:pPr>
            <a:r>
              <a:rPr lang="nb-NO" dirty="0"/>
              <a:t> </a:t>
            </a:r>
          </a:p>
          <a:p>
            <a:pPr marL="0" indent="0" fontAlgn="t">
              <a:buNone/>
            </a:pPr>
            <a:r>
              <a:rPr lang="nb-NO" sz="1600" dirty="0" smtClean="0"/>
              <a:t>(</a:t>
            </a:r>
            <a:r>
              <a:rPr lang="nb-NO" sz="1600" i="1" dirty="0" err="1" smtClean="0"/>
              <a:t>Kyrkjelova</a:t>
            </a:r>
            <a:r>
              <a:rPr lang="nb-NO" sz="1600" i="1" dirty="0" smtClean="0"/>
              <a:t> </a:t>
            </a:r>
            <a:r>
              <a:rPr lang="nb-NO" sz="1600" i="1" dirty="0"/>
              <a:t>§ 14</a:t>
            </a:r>
            <a:r>
              <a:rPr lang="nb-NO" sz="1600" dirty="0"/>
              <a:t>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9975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6698" y="367339"/>
            <a:ext cx="7886700" cy="1058506"/>
          </a:xfrm>
        </p:spPr>
        <p:txBody>
          <a:bodyPr>
            <a:normAutofit/>
          </a:bodyPr>
          <a:lstStyle/>
          <a:p>
            <a:pPr algn="ctr"/>
            <a:r>
              <a:rPr lang="nb-NO" sz="3600" dirty="0" smtClean="0"/>
              <a:t>Kommunen sitt økonomiske ansvar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5725" lvl="2" indent="0" fontAlgn="t">
              <a:lnSpc>
                <a:spcPct val="120000"/>
              </a:lnSpc>
              <a:buNone/>
            </a:pPr>
            <a:r>
              <a:rPr lang="nb-NO" sz="2200" dirty="0"/>
              <a:t>Kommunen utreder følgende utgifter etter budsjettforslag fra kirkelig fellesråd: </a:t>
            </a:r>
          </a:p>
          <a:p>
            <a:pPr marL="555625" lvl="3" indent="-457200" fontAlgn="t">
              <a:lnSpc>
                <a:spcPct val="120000"/>
              </a:lnSpc>
              <a:buFont typeface="+mj-lt"/>
              <a:buAutoNum type="alphaLcParenR"/>
            </a:pPr>
            <a:r>
              <a:rPr lang="nb-NO" sz="2200" dirty="0" smtClean="0"/>
              <a:t>utgifter </a:t>
            </a:r>
            <a:r>
              <a:rPr lang="nb-NO" sz="2200" dirty="0"/>
              <a:t>til bygging, drift og vedlikehold av kirker, </a:t>
            </a:r>
          </a:p>
          <a:p>
            <a:pPr marL="555625" lvl="3" indent="-457200" fontAlgn="t">
              <a:lnSpc>
                <a:spcPct val="120000"/>
              </a:lnSpc>
              <a:buFont typeface="+mj-lt"/>
              <a:buAutoNum type="alphaLcParenR"/>
            </a:pPr>
            <a:r>
              <a:rPr lang="nb-NO" sz="2200" dirty="0" smtClean="0"/>
              <a:t>utgifter </a:t>
            </a:r>
            <a:r>
              <a:rPr lang="nb-NO" sz="2200" dirty="0"/>
              <a:t>til anlegg og drift av gravplasser, </a:t>
            </a:r>
          </a:p>
          <a:p>
            <a:pPr marL="555625" lvl="3" indent="-457200" fontAlgn="t">
              <a:lnSpc>
                <a:spcPct val="120000"/>
              </a:lnSpc>
              <a:buFont typeface="+mj-lt"/>
              <a:buAutoNum type="alphaLcParenR"/>
            </a:pPr>
            <a:r>
              <a:rPr lang="nb-NO" sz="2200" dirty="0" smtClean="0"/>
              <a:t>utgifter </a:t>
            </a:r>
            <a:r>
              <a:rPr lang="nb-NO" sz="2200" dirty="0"/>
              <a:t>til stillinger for kirketjener, klokker og organist/kantor ved hver kirke, og til daglig leder av kirkelig fellesråd, </a:t>
            </a:r>
          </a:p>
          <a:p>
            <a:pPr marL="555625" lvl="3" indent="-457200" fontAlgn="t">
              <a:lnSpc>
                <a:spcPct val="120000"/>
              </a:lnSpc>
              <a:buFont typeface="+mj-lt"/>
              <a:buAutoNum type="alphaLcParenR"/>
            </a:pPr>
            <a:r>
              <a:rPr lang="nb-NO" sz="2200" dirty="0" smtClean="0"/>
              <a:t>driftsutgifter </a:t>
            </a:r>
            <a:r>
              <a:rPr lang="nb-NO" sz="2200" dirty="0"/>
              <a:t>for fellesråd og menighetsråd, herunder utgifter til administrasjon og kontorhold, </a:t>
            </a:r>
          </a:p>
          <a:p>
            <a:pPr marL="555625" lvl="3" indent="-457200" fontAlgn="t">
              <a:lnSpc>
                <a:spcPct val="120000"/>
              </a:lnSpc>
              <a:buFont typeface="+mj-lt"/>
              <a:buAutoNum type="alphaLcParenR"/>
            </a:pPr>
            <a:r>
              <a:rPr lang="nb-NO" sz="2200" dirty="0" smtClean="0"/>
              <a:t>utgifter </a:t>
            </a:r>
            <a:r>
              <a:rPr lang="nb-NO" sz="2200" dirty="0"/>
              <a:t>til lokaler, utstyr og materiell til konfirmasjonsopplæring, </a:t>
            </a:r>
          </a:p>
          <a:p>
            <a:pPr marL="555625" lvl="3" indent="-457200" fontAlgn="t">
              <a:lnSpc>
                <a:spcPct val="120000"/>
              </a:lnSpc>
              <a:buFont typeface="+mj-lt"/>
              <a:buAutoNum type="alphaLcParenR"/>
            </a:pPr>
            <a:r>
              <a:rPr lang="nb-NO" sz="2200" dirty="0" smtClean="0"/>
              <a:t>utgifter </a:t>
            </a:r>
            <a:r>
              <a:rPr lang="nb-NO" sz="2200" dirty="0"/>
              <a:t>til kontorhold for prester.        </a:t>
            </a:r>
          </a:p>
          <a:p>
            <a:pPr lvl="2" fontAlgn="t">
              <a:lnSpc>
                <a:spcPct val="120000"/>
              </a:lnSpc>
              <a:buNone/>
            </a:pPr>
            <a:r>
              <a:rPr lang="nb-NO" sz="2200" dirty="0"/>
              <a:t>	</a:t>
            </a:r>
          </a:p>
          <a:p>
            <a:pPr marL="85725" lvl="2" indent="0" fontAlgn="t">
              <a:lnSpc>
                <a:spcPct val="120000"/>
              </a:lnSpc>
              <a:buNone/>
            </a:pPr>
            <a:r>
              <a:rPr lang="nb-NO" sz="2200" dirty="0" smtClean="0"/>
              <a:t>Fellesrådets </a:t>
            </a:r>
            <a:r>
              <a:rPr lang="nb-NO" sz="2200" dirty="0"/>
              <a:t>budsjettforslag skal også omfatte utgifter til kirkelig undervisning, diakoni, kirkemusikk og andre kirkelige tiltak i soknene</a:t>
            </a:r>
          </a:p>
          <a:p>
            <a:pPr lvl="2" fontAlgn="t">
              <a:buNone/>
            </a:pPr>
            <a:r>
              <a:rPr lang="nb-NO" sz="1600" i="1" dirty="0"/>
              <a:t>	</a:t>
            </a:r>
          </a:p>
          <a:p>
            <a:pPr marL="85725" lvl="2" indent="0" fontAlgn="t">
              <a:buNone/>
            </a:pPr>
            <a:r>
              <a:rPr lang="nb-NO" sz="1600" i="1" dirty="0"/>
              <a:t>(</a:t>
            </a:r>
            <a:r>
              <a:rPr lang="nb-NO" sz="1600" i="1" dirty="0" err="1" smtClean="0"/>
              <a:t>Kyrkjelova</a:t>
            </a:r>
            <a:r>
              <a:rPr lang="nb-NO" sz="1600" i="1" dirty="0" smtClean="0"/>
              <a:t> </a:t>
            </a:r>
            <a:r>
              <a:rPr lang="nb-NO" sz="1600" i="1" dirty="0"/>
              <a:t>§ 15)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6210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200" dirty="0" err="1" smtClean="0"/>
              <a:t>Kyrkjeleg</a:t>
            </a:r>
            <a:r>
              <a:rPr lang="nb-NO" sz="3200" dirty="0" smtClean="0"/>
              <a:t> fellesråd</a:t>
            </a:r>
            <a:br>
              <a:rPr lang="nb-NO" sz="3200" dirty="0" smtClean="0"/>
            </a:br>
            <a:r>
              <a:rPr lang="nb-NO" sz="3200" dirty="0" smtClean="0"/>
              <a:t>- </a:t>
            </a:r>
            <a:r>
              <a:rPr lang="nb-NO" sz="3200" dirty="0" err="1" smtClean="0"/>
              <a:t>eit</a:t>
            </a:r>
            <a:r>
              <a:rPr lang="nb-NO" sz="3200" dirty="0" smtClean="0"/>
              <a:t> </a:t>
            </a:r>
            <a:r>
              <a:rPr lang="nb-NO" sz="3200" dirty="0" err="1" smtClean="0"/>
              <a:t>samstyringsorgan</a:t>
            </a:r>
            <a:r>
              <a:rPr lang="nb-NO" sz="3200" dirty="0" smtClean="0"/>
              <a:t> for sokna</a:t>
            </a:r>
            <a:endParaRPr lang="nb-NO" sz="3200" dirty="0"/>
          </a:p>
        </p:txBody>
      </p:sp>
      <p:graphicFrame>
        <p:nvGraphicFramePr>
          <p:cNvPr id="4" name="Plassholder for inn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358459"/>
              </p:ext>
            </p:extLst>
          </p:nvPr>
        </p:nvGraphicFramePr>
        <p:xfrm>
          <a:off x="443354" y="1748239"/>
          <a:ext cx="8435280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3779912" y="3284984"/>
            <a:ext cx="108012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nb-NO" sz="1600" dirty="0" smtClean="0"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FELLES-RÅD</a:t>
            </a:r>
            <a:endParaRPr lang="nb-NO" sz="1600" dirty="0">
              <a:latin typeface="Droid Serif" panose="02020600060500020200" pitchFamily="18" charset="0"/>
              <a:ea typeface="Droid Serif" panose="02020600060500020200" pitchFamily="18" charset="0"/>
              <a:cs typeface="Droid Serif" panose="020206000605000202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20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err="1" smtClean="0"/>
              <a:t>Oppgåve</a:t>
            </a:r>
            <a:r>
              <a:rPr lang="nb-NO" sz="3200" dirty="0" smtClean="0"/>
              <a:t>- og </a:t>
            </a:r>
            <a:r>
              <a:rPr lang="nb-NO" sz="3200" dirty="0" err="1" smtClean="0"/>
              <a:t>myndigheitsfordelinga</a:t>
            </a:r>
            <a:r>
              <a:rPr lang="nb-NO" sz="3200" dirty="0" smtClean="0"/>
              <a:t>	</a:t>
            </a:r>
            <a:endParaRPr lang="nb-NO" sz="320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nb-NO" sz="2400" dirty="0" smtClean="0"/>
              <a:t>Soknerådet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2"/>
          </p:nvPr>
        </p:nvSpPr>
        <p:spPr>
          <a:xfrm>
            <a:off x="854563" y="2286000"/>
            <a:ext cx="3868340" cy="4153546"/>
          </a:xfrm>
        </p:spPr>
        <p:txBody>
          <a:bodyPr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ts val="0"/>
              </a:spcBef>
            </a:pPr>
            <a:r>
              <a:rPr lang="nb-NO" sz="1400" dirty="0"/>
              <a:t>Ansvar for strategisk </a:t>
            </a:r>
            <a:r>
              <a:rPr lang="nb-NO" sz="1400" dirty="0" smtClean="0"/>
              <a:t>utvikling av </a:t>
            </a:r>
            <a:r>
              <a:rPr lang="nb-NO" sz="1400" dirty="0" err="1" smtClean="0"/>
              <a:t>kyrkjelyden</a:t>
            </a:r>
            <a:r>
              <a:rPr lang="nb-NO" sz="1400" dirty="0" smtClean="0"/>
              <a:t> </a:t>
            </a:r>
            <a:r>
              <a:rPr lang="nb-NO" sz="1400" dirty="0"/>
              <a:t>og </a:t>
            </a:r>
            <a:r>
              <a:rPr lang="nb-NO" sz="1400" dirty="0" err="1" smtClean="0"/>
              <a:t>vedtek</a:t>
            </a:r>
            <a:r>
              <a:rPr lang="nb-NO" sz="1400" dirty="0" smtClean="0"/>
              <a:t> </a:t>
            </a:r>
            <a:r>
              <a:rPr lang="nb-NO" sz="1400" dirty="0"/>
              <a:t>mål og </a:t>
            </a:r>
            <a:r>
              <a:rPr lang="nb-NO" sz="1400" dirty="0" smtClean="0"/>
              <a:t>planar </a:t>
            </a:r>
            <a:r>
              <a:rPr lang="nb-NO" sz="1400" dirty="0"/>
              <a:t>for </a:t>
            </a:r>
            <a:r>
              <a:rPr lang="nb-NO" sz="1400" dirty="0" err="1" smtClean="0"/>
              <a:t>verksemda</a:t>
            </a:r>
            <a:r>
              <a:rPr lang="nb-NO" sz="1400" dirty="0" smtClean="0"/>
              <a:t> </a:t>
            </a:r>
            <a:r>
              <a:rPr lang="nb-NO" sz="1400" dirty="0"/>
              <a:t>i det enkelte sokn.</a:t>
            </a:r>
          </a:p>
          <a:p>
            <a:pPr marL="182563" indent="-182563">
              <a:lnSpc>
                <a:spcPct val="120000"/>
              </a:lnSpc>
              <a:spcBef>
                <a:spcPts val="0"/>
              </a:spcBef>
            </a:pPr>
            <a:endParaRPr lang="nb-NO" sz="800" dirty="0"/>
          </a:p>
          <a:p>
            <a:pPr marL="182563" indent="-182563">
              <a:lnSpc>
                <a:spcPct val="120000"/>
              </a:lnSpc>
              <a:spcBef>
                <a:spcPts val="0"/>
              </a:spcBef>
            </a:pPr>
            <a:r>
              <a:rPr lang="nb-NO" sz="1400" dirty="0" err="1" smtClean="0"/>
              <a:t>Vedtek</a:t>
            </a:r>
            <a:r>
              <a:rPr lang="nb-NO" sz="1400" dirty="0" smtClean="0"/>
              <a:t> </a:t>
            </a:r>
            <a:r>
              <a:rPr lang="nb-NO" sz="1400" dirty="0"/>
              <a:t>lokal grunnordning for </a:t>
            </a:r>
            <a:r>
              <a:rPr lang="nb-NO" sz="1400" dirty="0" err="1" smtClean="0"/>
              <a:t>gudstenestelivet</a:t>
            </a:r>
            <a:r>
              <a:rPr lang="nb-NO" sz="1400" dirty="0" smtClean="0"/>
              <a:t> </a:t>
            </a:r>
            <a:r>
              <a:rPr lang="nb-NO" sz="1400" dirty="0"/>
              <a:t>og </a:t>
            </a:r>
            <a:r>
              <a:rPr lang="nb-NO" sz="1400" dirty="0" err="1" smtClean="0"/>
              <a:t>avgjer</a:t>
            </a:r>
            <a:r>
              <a:rPr lang="nb-NO" sz="1400" dirty="0" smtClean="0"/>
              <a:t> kva innsamla </a:t>
            </a:r>
            <a:r>
              <a:rPr lang="nb-NO" sz="1400" dirty="0" err="1" smtClean="0"/>
              <a:t>midlar</a:t>
            </a:r>
            <a:r>
              <a:rPr lang="nb-NO" sz="1400" dirty="0" smtClean="0"/>
              <a:t> </a:t>
            </a:r>
            <a:r>
              <a:rPr lang="nb-NO" sz="1400" dirty="0"/>
              <a:t>(</a:t>
            </a:r>
            <a:r>
              <a:rPr lang="nb-NO" sz="1400" dirty="0" err="1" smtClean="0"/>
              <a:t>kyrkjeofringar</a:t>
            </a:r>
            <a:r>
              <a:rPr lang="nb-NO" sz="1400" dirty="0" smtClean="0"/>
              <a:t> </a:t>
            </a:r>
            <a:r>
              <a:rPr lang="nb-NO" sz="1400" dirty="0"/>
              <a:t>under </a:t>
            </a:r>
            <a:r>
              <a:rPr lang="nb-NO" sz="1400" dirty="0" err="1" smtClean="0"/>
              <a:t>gudstenesta</a:t>
            </a:r>
            <a:r>
              <a:rPr lang="nb-NO" sz="1400" dirty="0" smtClean="0"/>
              <a:t>) </a:t>
            </a:r>
            <a:r>
              <a:rPr lang="nb-NO" sz="1400" dirty="0"/>
              <a:t>skal </a:t>
            </a:r>
            <a:r>
              <a:rPr lang="nb-NO" sz="1400" dirty="0" smtClean="0"/>
              <a:t>gå </a:t>
            </a:r>
            <a:r>
              <a:rPr lang="nb-NO" sz="1400" dirty="0"/>
              <a:t>til</a:t>
            </a:r>
          </a:p>
          <a:p>
            <a:pPr marL="182563" indent="-182563">
              <a:lnSpc>
                <a:spcPct val="120000"/>
              </a:lnSpc>
              <a:spcBef>
                <a:spcPts val="0"/>
              </a:spcBef>
            </a:pPr>
            <a:endParaRPr lang="nb-NO" sz="800" dirty="0"/>
          </a:p>
          <a:p>
            <a:pPr marL="177800" indent="-177800">
              <a:lnSpc>
                <a:spcPct val="120000"/>
              </a:lnSpc>
              <a:spcBef>
                <a:spcPts val="0"/>
              </a:spcBef>
            </a:pPr>
            <a:r>
              <a:rPr lang="nb-NO" sz="1400" dirty="0" err="1" smtClean="0"/>
              <a:t>Avgjer</a:t>
            </a:r>
            <a:r>
              <a:rPr lang="nb-NO" sz="1400" dirty="0" smtClean="0"/>
              <a:t> </a:t>
            </a:r>
            <a:r>
              <a:rPr lang="nb-NO" sz="1400" dirty="0"/>
              <a:t>spørsmål om </a:t>
            </a:r>
            <a:r>
              <a:rPr lang="nb-NO" sz="1400" dirty="0" err="1" smtClean="0"/>
              <a:t>korleis</a:t>
            </a:r>
            <a:r>
              <a:rPr lang="nb-NO" sz="1400" dirty="0" smtClean="0"/>
              <a:t> </a:t>
            </a:r>
            <a:r>
              <a:rPr lang="nb-NO" sz="1400" dirty="0" err="1" smtClean="0"/>
              <a:t>soknekyrkja</a:t>
            </a:r>
            <a:r>
              <a:rPr lang="nb-NO" sz="1400" dirty="0" smtClean="0"/>
              <a:t> skal bli brukt </a:t>
            </a:r>
            <a:r>
              <a:rPr lang="nb-NO" sz="1400" dirty="0"/>
              <a:t>(</a:t>
            </a:r>
            <a:r>
              <a:rPr lang="nb-NO" sz="1400" dirty="0" smtClean="0"/>
              <a:t>eigne </a:t>
            </a:r>
            <a:r>
              <a:rPr lang="nb-NO" sz="1400" dirty="0" err="1" smtClean="0"/>
              <a:t>aktivitetar</a:t>
            </a:r>
            <a:r>
              <a:rPr lang="nb-NO" sz="1400" dirty="0"/>
              <a:t>, </a:t>
            </a:r>
            <a:r>
              <a:rPr lang="nb-NO" sz="1400" dirty="0" err="1" smtClean="0"/>
              <a:t>utleige</a:t>
            </a:r>
            <a:r>
              <a:rPr lang="nb-NO" sz="1400" dirty="0" smtClean="0"/>
              <a:t> </a:t>
            </a:r>
            <a:r>
              <a:rPr lang="nb-NO" sz="1400" dirty="0"/>
              <a:t>mv) 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800" dirty="0"/>
          </a:p>
          <a:p>
            <a:pPr marL="182563" indent="-182563">
              <a:lnSpc>
                <a:spcPct val="120000"/>
              </a:lnSpc>
              <a:spcBef>
                <a:spcPts val="0"/>
              </a:spcBef>
            </a:pPr>
            <a:r>
              <a:rPr lang="nb-NO" sz="1400" dirty="0"/>
              <a:t>Organiserer frivillige </a:t>
            </a:r>
            <a:r>
              <a:rPr lang="nb-NO" sz="1400" dirty="0" err="1" smtClean="0"/>
              <a:t>aktivitetar</a:t>
            </a:r>
            <a:r>
              <a:rPr lang="nb-NO" sz="1400" dirty="0" smtClean="0"/>
              <a:t> </a:t>
            </a:r>
            <a:r>
              <a:rPr lang="nb-NO" sz="1400" dirty="0"/>
              <a:t>i soknet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800" dirty="0"/>
          </a:p>
          <a:p>
            <a:pPr marL="182563" indent="-182563">
              <a:lnSpc>
                <a:spcPct val="120000"/>
              </a:lnSpc>
              <a:spcBef>
                <a:spcPts val="0"/>
              </a:spcBef>
            </a:pPr>
            <a:r>
              <a:rPr lang="nb-NO" sz="1400" dirty="0"/>
              <a:t>Sørger for gode demokratiske </a:t>
            </a:r>
            <a:r>
              <a:rPr lang="nb-NO" sz="1400" dirty="0" err="1" smtClean="0"/>
              <a:t>prosessar</a:t>
            </a:r>
            <a:r>
              <a:rPr lang="nb-NO" sz="1400" dirty="0" smtClean="0"/>
              <a:t> </a:t>
            </a:r>
            <a:r>
              <a:rPr lang="nb-NO" sz="1400" dirty="0"/>
              <a:t>i </a:t>
            </a:r>
            <a:r>
              <a:rPr lang="nb-NO" sz="1400" dirty="0" smtClean="0"/>
              <a:t>sokna </a:t>
            </a:r>
            <a:r>
              <a:rPr lang="nb-NO" sz="1400" dirty="0"/>
              <a:t>om aktuelle saker </a:t>
            </a:r>
            <a:r>
              <a:rPr lang="nb-NO" sz="1400" dirty="0" smtClean="0"/>
              <a:t>(soknemøte, </a:t>
            </a:r>
            <a:r>
              <a:rPr lang="nb-NO" sz="1400" dirty="0" err="1" smtClean="0"/>
              <a:t>kyrkjeval</a:t>
            </a:r>
            <a:r>
              <a:rPr lang="nb-NO" sz="1400" dirty="0" smtClean="0"/>
              <a:t> </a:t>
            </a:r>
            <a:r>
              <a:rPr lang="nb-NO" sz="1400" dirty="0"/>
              <a:t>mv)</a:t>
            </a: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3"/>
          </p:nvPr>
        </p:nvSpPr>
        <p:spPr/>
        <p:txBody>
          <a:bodyPr anchor="t">
            <a:normAutofit/>
          </a:bodyPr>
          <a:lstStyle/>
          <a:p>
            <a:r>
              <a:rPr lang="nb-NO" sz="2400" dirty="0" err="1" smtClean="0"/>
              <a:t>Kyrkeleg</a:t>
            </a:r>
            <a:r>
              <a:rPr lang="nb-NO" sz="2400" dirty="0" smtClean="0"/>
              <a:t> fellesråd</a:t>
            </a:r>
            <a:endParaRPr lang="nb-NO" sz="2400" dirty="0"/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4"/>
          </p:nvPr>
        </p:nvSpPr>
        <p:spPr>
          <a:xfrm>
            <a:off x="4853871" y="2286000"/>
            <a:ext cx="3887391" cy="4153546"/>
          </a:xfrm>
        </p:spPr>
        <p:txBody>
          <a:bodyPr>
            <a:normAutofit/>
          </a:bodyPr>
          <a:lstStyle/>
          <a:p>
            <a:pPr marL="182563" indent="-182563">
              <a:lnSpc>
                <a:spcPct val="110000"/>
              </a:lnSpc>
            </a:pPr>
            <a:r>
              <a:rPr lang="nb-NO" sz="1500" dirty="0" smtClean="0"/>
              <a:t>Ivaretar sokna sine felles interesser overfor kommunen og </a:t>
            </a:r>
            <a:r>
              <a:rPr lang="nb-NO" sz="1500" dirty="0" err="1" smtClean="0"/>
              <a:t>sentralkyrkjelege</a:t>
            </a:r>
            <a:r>
              <a:rPr lang="nb-NO" sz="1500" dirty="0" smtClean="0"/>
              <a:t> </a:t>
            </a:r>
            <a:r>
              <a:rPr lang="nb-NO" sz="1500" dirty="0" err="1" smtClean="0"/>
              <a:t>aktørar</a:t>
            </a:r>
            <a:r>
              <a:rPr lang="nb-NO" sz="1500" dirty="0" smtClean="0"/>
              <a:t> </a:t>
            </a:r>
          </a:p>
          <a:p>
            <a:pPr marL="182563" indent="-182563">
              <a:lnSpc>
                <a:spcPct val="110000"/>
              </a:lnSpc>
            </a:pPr>
            <a:r>
              <a:rPr lang="nb-NO" sz="1500" dirty="0" err="1" smtClean="0"/>
              <a:t>Vedtek</a:t>
            </a:r>
            <a:r>
              <a:rPr lang="nb-NO" sz="1500" dirty="0" smtClean="0"/>
              <a:t> felles mål og planar for den </a:t>
            </a:r>
            <a:r>
              <a:rPr lang="nb-NO" sz="1500" dirty="0" err="1" smtClean="0"/>
              <a:t>kyrkjelege</a:t>
            </a:r>
            <a:r>
              <a:rPr lang="nb-NO" sz="1500" dirty="0" smtClean="0"/>
              <a:t> </a:t>
            </a:r>
            <a:r>
              <a:rPr lang="nb-NO" sz="1500" dirty="0" err="1" smtClean="0"/>
              <a:t>verksemda</a:t>
            </a:r>
            <a:r>
              <a:rPr lang="nb-NO" sz="1500" dirty="0" smtClean="0"/>
              <a:t> i fellesråds-området</a:t>
            </a:r>
          </a:p>
          <a:p>
            <a:pPr marL="182563" indent="-182563">
              <a:lnSpc>
                <a:spcPct val="110000"/>
              </a:lnSpc>
            </a:pPr>
            <a:r>
              <a:rPr lang="nb-NO" sz="1500" dirty="0" err="1" smtClean="0"/>
              <a:t>Forvaltar</a:t>
            </a:r>
            <a:r>
              <a:rPr lang="nb-NO" sz="1500" dirty="0" smtClean="0"/>
              <a:t> kommunale og </a:t>
            </a:r>
            <a:r>
              <a:rPr lang="nb-NO" sz="1500" dirty="0" err="1" smtClean="0"/>
              <a:t>statlege</a:t>
            </a:r>
            <a:r>
              <a:rPr lang="nb-NO" sz="1500" dirty="0" smtClean="0"/>
              <a:t> tilskudd på vegne av sokna</a:t>
            </a:r>
          </a:p>
          <a:p>
            <a:pPr marL="182563" indent="-182563">
              <a:lnSpc>
                <a:spcPct val="110000"/>
              </a:lnSpc>
            </a:pPr>
            <a:r>
              <a:rPr lang="nb-NO" sz="1500" dirty="0" smtClean="0"/>
              <a:t>Er </a:t>
            </a:r>
            <a:r>
              <a:rPr lang="nb-NO" sz="1500" dirty="0" err="1" smtClean="0"/>
              <a:t>arbeidsgjevar</a:t>
            </a:r>
            <a:r>
              <a:rPr lang="nb-NO" sz="1500" dirty="0" smtClean="0"/>
              <a:t> for alle tilsette i sokna (</a:t>
            </a:r>
            <a:r>
              <a:rPr lang="nb-NO" sz="1500" dirty="0" err="1" smtClean="0"/>
              <a:t>ikkje</a:t>
            </a:r>
            <a:r>
              <a:rPr lang="nb-NO" sz="1500" dirty="0" smtClean="0"/>
              <a:t> </a:t>
            </a:r>
            <a:r>
              <a:rPr lang="nb-NO" sz="1500" dirty="0" err="1" smtClean="0"/>
              <a:t>prestane</a:t>
            </a:r>
            <a:r>
              <a:rPr lang="nb-NO" sz="1500" dirty="0" smtClean="0"/>
              <a:t>)</a:t>
            </a:r>
          </a:p>
          <a:p>
            <a:pPr marL="182563" indent="-182563">
              <a:lnSpc>
                <a:spcPct val="110000"/>
              </a:lnSpc>
            </a:pPr>
            <a:r>
              <a:rPr lang="nb-NO" sz="1500" dirty="0" err="1" smtClean="0"/>
              <a:t>Forvaltar</a:t>
            </a:r>
            <a:r>
              <a:rPr lang="nb-NO" sz="1500" dirty="0" smtClean="0"/>
              <a:t> </a:t>
            </a:r>
            <a:r>
              <a:rPr lang="nb-NO" sz="1500" dirty="0" err="1" smtClean="0"/>
              <a:t>kyrkjer</a:t>
            </a:r>
            <a:r>
              <a:rPr lang="nb-NO" sz="1500" dirty="0" smtClean="0"/>
              <a:t> og </a:t>
            </a:r>
            <a:r>
              <a:rPr lang="nb-NO" sz="1500" dirty="0" err="1" smtClean="0"/>
              <a:t>gravplassar</a:t>
            </a:r>
            <a:r>
              <a:rPr lang="nb-NO" sz="1500" dirty="0" smtClean="0"/>
              <a:t> og utøver gravferdsmyndigheit</a:t>
            </a:r>
          </a:p>
          <a:p>
            <a:pPr marL="182563" indent="-182563">
              <a:lnSpc>
                <a:spcPct val="110000"/>
              </a:lnSpc>
            </a:pPr>
            <a:r>
              <a:rPr lang="nb-NO" sz="1500" dirty="0" smtClean="0"/>
              <a:t>Samarbeidsorgan for sokna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946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ådsopplæring_MAL" id="{34AED91D-7714-4E6E-A079-410E3C9BA03B}" vid="{01C1AAB5-45AC-441A-993B-B9EFDF4C83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38A4FE6D39A74A8CD1317F034CE03C" ma:contentTypeVersion="0" ma:contentTypeDescription="Opprett et nytt dokument." ma:contentTypeScope="" ma:versionID="a8e141a2addc72ffc2f557ffa2567e8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e2500873ed525c1cf306a41cba81ed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AE0847-F67A-4ABA-A638-7B4000496D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97A232-C65A-4FC5-A464-9DE7C49D3C13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9218F97-086A-4E7B-A42B-FB5E2A9BC1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Rådsopplæring_MAL</Template>
  <TotalTime>68</TotalTime>
  <Words>1085</Words>
  <Application>Microsoft Office PowerPoint</Application>
  <PresentationFormat>Skjermfremvisning (4:3)</PresentationFormat>
  <Paragraphs>226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23</vt:i4>
      </vt:variant>
    </vt:vector>
  </HeadingPairs>
  <TitlesOfParts>
    <vt:vector size="24" baseType="lpstr">
      <vt:lpstr>Office-tema</vt:lpstr>
      <vt:lpstr>VELKOMMEN SOM RÅDSMEDLEM  I DEN LOKALE KYRKJA</vt:lpstr>
      <vt:lpstr>Kven er KA?</vt:lpstr>
      <vt:lpstr>Utviklinga av demokratiet  i Den norske kyrkja</vt:lpstr>
      <vt:lpstr>Kyrkjeleg lovgjeving </vt:lpstr>
      <vt:lpstr>Kyrkjeleg fellesråd sitt mandat  i Den norske kyrkja</vt:lpstr>
      <vt:lpstr>Fellesrådet sine oppgåver</vt:lpstr>
      <vt:lpstr>Kommunen sitt økonomiske ansvar</vt:lpstr>
      <vt:lpstr>Kyrkjeleg fellesråd - eit samstyringsorgan for sokna</vt:lpstr>
      <vt:lpstr>Oppgåve- og myndigheitsfordelinga </vt:lpstr>
      <vt:lpstr>Dei tilsette - fellesrådet sin viktigaste ressurs</vt:lpstr>
      <vt:lpstr>Fellesrådet som arbeidsgjevar</vt:lpstr>
      <vt:lpstr>Organisasjonskartet vårt</vt:lpstr>
      <vt:lpstr>Kyrkja som arbeidsplass  – fleire arbeidsgjevarar</vt:lpstr>
      <vt:lpstr>Fellesrådet som byggforvaltar</vt:lpstr>
      <vt:lpstr>Fellesrådet - offentleg gravferdsmyndigheit</vt:lpstr>
      <vt:lpstr>Økonomihjulet i fellesrådet</vt:lpstr>
      <vt:lpstr>Som rådsmedlem skal du:</vt:lpstr>
      <vt:lpstr>Å sitte i eit lovbestemt kyrkjeleg organ</vt:lpstr>
      <vt:lpstr>Teieplikt</vt:lpstr>
      <vt:lpstr>Langsiktig planarbeid  er naudsynt</vt:lpstr>
      <vt:lpstr>Viktige utfordringar lokalt</vt:lpstr>
      <vt:lpstr>Nasjonale utfordringar</vt:lpstr>
      <vt:lpstr>Videre kurs i regi av KA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Randi Moskvil Letmolie</dc:creator>
  <cp:lastModifiedBy>Serhiy Bykov</cp:lastModifiedBy>
  <cp:revision>14</cp:revision>
  <dcterms:created xsi:type="dcterms:W3CDTF">2015-10-02T09:05:16Z</dcterms:created>
  <dcterms:modified xsi:type="dcterms:W3CDTF">2017-03-30T11:19:20Z</dcterms:modified>
  <cp:contentStatus>Endelig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0x0101008F38A4FE6D39A74A8CD1317F034CE03C</vt:lpwstr>
  </property>
  <property fmtid="{D5CDD505-2E9C-101B-9397-08002B2CF9AE}" pid="3" name="_MarkAsFinal">
    <vt:bool>true</vt:bool>
  </property>
</Properties>
</file>